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58.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Masters/slideMaster6.xml" ContentType="application/vnd.openxmlformats-officedocument.presentationml.slideMaster+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notesMasters/notesMaster1.xml" ContentType="application/vnd.openxmlformats-officedocument.presentationml.notesMaster+xml"/>
  <Override PartName="/ppt/theme/theme7.xml" ContentType="application/vnd.openxmlformats-officedocument.theme+xml"/>
  <Override PartName="/ppt/handoutMasters/handoutMaster1.xml" ContentType="application/vnd.openxmlformats-officedocument.presentationml.handoutMaster+xml"/>
  <Override PartName="/ppt/theme/theme8.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s/slide12.xml" ContentType="application/vnd.openxmlformats-officedocument.presentationml.slide+xml"/>
  <Override PartName="/ppt/slides/slide13.xml" ContentType="application/vnd.openxmlformats-officedocument.presentationml.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s/slide14.xml" ContentType="application/vnd.openxmlformats-officedocument.presentationml.slide+xml"/>
  <Override PartName="/ppt/slides/slide15.xml" ContentType="application/vnd.openxmlformats-officedocument.presentationml.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s/slide16.xml" ContentType="application/vnd.openxmlformats-officedocument.presentationml.slide+xml"/>
  <Override PartName="/ppt/slides/slide17.xml" ContentType="application/vnd.openxmlformats-officedocument.presentationml.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removePersonalInfoOnSave="1" saveSubsetFonts="1">
  <p:sldMasterIdLst>
    <p:sldMasterId id="2147483648" r:id="rId1"/>
    <p:sldMasterId id="2147483649" r:id="rId2"/>
    <p:sldMasterId id="2147483650" r:id="rId3"/>
    <p:sldMasterId id="2147483651" r:id="rId4"/>
    <p:sldMasterId id="2147483652" r:id="rId5"/>
    <p:sldMasterId id="2147483653" r:id="rId6"/>
  </p:sldMasterIdLst>
  <p:notesMasterIdLst>
    <p:notesMasterId r:id="rId7"/>
  </p:notesMasterIdLst>
  <p:handoutMasterIdLst>
    <p:handoutMasterId r:id="rId8"/>
  </p:handoutMasterIdLst>
  <p:sldIdLst>
    <p:sldId id="257" r:id="rId9"/>
    <p:sldId id="258" r:id="rId10"/>
    <p:sldId id="259" r:id="rId11"/>
    <p:sldId id="260" r:id="rId12"/>
    <p:sldId id="261" r:id="rId13"/>
    <p:sldId id="262" r:id="rId14"/>
    <p:sldId id="263" r:id="rId15"/>
    <p:sldId id="264" r:id="rId16"/>
    <p:sldId id="265" r:id="rId17"/>
    <p:sldId id="266" r:id="rId18"/>
    <p:sldId id="268" r:id="rId19"/>
    <p:sldId id="269" r:id="rId20"/>
    <p:sldId id="270" r:id="rId21"/>
    <p:sldId id="271" r:id="rId22"/>
    <p:sldId id="272" r:id="rId23"/>
    <p:sldId id="273" r:id="rId24"/>
    <p:sldId id="274" r:id="rId25"/>
    <p:sldId id="275" r:id="rId26"/>
    <p:sldId id="276" r:id="rId27"/>
    <p:sldId id="277" r:id="rId28"/>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7040" autoAdjust="0"/>
    <p:restoredTop sz="94634" autoAdjust="0"/>
  </p:normalViewPr>
  <p:slideViewPr>
    <p:cSldViewPr snapToGrid="0">
      <p:cViewPr>
        <p:scale>
          <a:sx n="71" d="100"/>
          <a:sy n="71" d="100"/>
        </p:scale>
        <p:origin x="612" y="-30"/>
      </p:cViewPr>
    </p:cSldViewPr>
  </p:slideViewPr>
  <p:notesTextViewPr>
    <p:cViewPr>
      <p:scale>
        <a:sx n="1" d="1"/>
        <a:sy n="1" d="1"/>
      </p:scale>
      <p:origin x="0" y="0"/>
    </p:cViewPr>
  </p:notesTextViewPr>
  <p:notesViewPr>
    <p:cSldViewPr snapToGrid="0">
      <p:cViewPr>
        <p:scale>
          <a:sx n="50" d="100"/>
          <a:sy n="50" d="100"/>
        </p:scale>
        <p:origin x="3403" y="336"/>
      </p:cViewPr>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tableStyles" Target="tableStyles.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customXml" Target="../customXml/item1.xml"/><Relationship Id="rId33" Type="http://schemas.openxmlformats.org/officeDocument/2006/relationships/customXmlProps" Target="../customXml/itemProps1.xml"/><Relationship Id="rId3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SER\Downloads\Telegram%20Desktop\my%20on%20excel%20Project%20merge.xlsx" TargetMode="External"/><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USER\Downloads\Telegram%20Desktop\my%20on%20excel%20Project%20merge.xlsx" TargetMode="External"/><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USER\Downloads\Telegram%20Desktop\my%20on%20excel%20Project%20merge.xlsx" TargetMode="External"/><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USER\Downloads\Telegram%20Desktop\my%20on%20excel%20Project%20merge.xlsx" TargetMode="External"/><Relationship Id="rId2" Type="http://schemas.microsoft.com/office/2011/relationships/chartStyle" Target="style4.xml"/><Relationship Id="rId3"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[my on excel Project merge.xlsx]Sheet2!PivotTable1</c:name>
    <c:fmtId val="8"/>
  </c:pivotSource>
  <c:chart>
    <c:title>
      <c:tx>
        <c:rich>
          <a:bodyPr rot="0" spcFirstLastPara="1" vertOverflow="ellipsis" vert="horz" wrap="square" anchor="ctr" anchorCtr="1"/>
          <a:lstStyle/>
          <a:p>
            <a:pPr>
              <a:defRPr sz="1400" b="1" i="0" u="none" strike="noStrike" kern="1200" spc="0" baseline="0">
                <a:solidFill>
                  <a:schemeClr val="bg1"/>
                </a:solidFill>
                <a:latin typeface="+mn-lt"/>
                <a:ea typeface="+mn-ea"/>
                <a:cs typeface="+mn-cs"/>
              </a:defRPr>
            </a:pPr>
            <a:r>
              <a:rPr lang="en-US" b="1">
                <a:solidFill>
                  <a:schemeClr val="bg1"/>
                </a:solidFill>
              </a:rPr>
              <a:t>Case</a:t>
            </a:r>
            <a:r>
              <a:rPr lang="en-US" b="1" baseline="0">
                <a:solidFill>
                  <a:schemeClr val="bg1"/>
                </a:solidFill>
              </a:rPr>
              <a:t> Confirme by Country</a:t>
            </a:r>
            <a:endParaRPr lang="en-US" b="1">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lumMod val="50000"/>
            </a:schemeClr>
          </a:solidFill>
          <a:ln>
            <a:noFill/>
          </a:ln>
          <a:effectLst/>
        </c:spPr>
      </c:pivotFmt>
      <c:pivotFmt>
        <c:idx val="3"/>
        <c:spPr>
          <a:solidFill>
            <a:schemeClr val="accent2">
              <a:lumMod val="75000"/>
            </a:schemeClr>
          </a:solidFill>
          <a:ln>
            <a:noFill/>
          </a:ln>
          <a:effectLst/>
        </c:spPr>
      </c:pivotFmt>
      <c:pivotFmt>
        <c:idx val="4"/>
        <c:spPr>
          <a:solidFill>
            <a:schemeClr val="accent2">
              <a:lumMod val="75000"/>
            </a:schemeClr>
          </a:solidFill>
          <a:ln>
            <a:noFill/>
          </a:ln>
          <a:effectLst/>
        </c:spPr>
      </c:pivotFmt>
      <c:pivotFmt>
        <c:idx val="5"/>
        <c:spPr>
          <a:solidFill>
            <a:schemeClr val="accent2">
              <a:lumMod val="75000"/>
            </a:schemeClr>
          </a:solidFill>
          <a:ln>
            <a:noFill/>
          </a:ln>
          <a:effectLst/>
        </c:spPr>
      </c:pivotFmt>
      <c:pivotFmt>
        <c:idx val="6"/>
        <c:spPr>
          <a:solidFill>
            <a:schemeClr val="accent2">
              <a:lumMod val="75000"/>
            </a:schemeClr>
          </a:solidFill>
          <a:ln>
            <a:noFill/>
          </a:ln>
          <a:effectLst/>
        </c:spP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lumMod val="75000"/>
            </a:schemeClr>
          </a:solidFill>
          <a:ln>
            <a:noFill/>
          </a:ln>
          <a:effectLst/>
        </c:spPr>
      </c:pivotFmt>
      <c:pivotFmt>
        <c:idx val="9"/>
        <c:spPr>
          <a:solidFill>
            <a:schemeClr val="accent2">
              <a:lumMod val="75000"/>
            </a:schemeClr>
          </a:solidFill>
          <a:ln>
            <a:noFill/>
          </a:ln>
          <a:effectLst/>
        </c:spPr>
      </c:pivotFmt>
      <c:pivotFmt>
        <c:idx val="10"/>
        <c:spPr>
          <a:solidFill>
            <a:schemeClr val="accent2">
              <a:lumMod val="75000"/>
            </a:schemeClr>
          </a:solidFill>
          <a:ln>
            <a:noFill/>
          </a:ln>
          <a:effectLst/>
        </c:spPr>
      </c:pivotFmt>
      <c:pivotFmt>
        <c:idx val="11"/>
        <c:spPr>
          <a:solidFill>
            <a:schemeClr val="accent2">
              <a:lumMod val="75000"/>
            </a:schemeClr>
          </a:solidFill>
          <a:ln>
            <a:noFill/>
          </a:ln>
          <a:effectLst/>
        </c:spPr>
      </c:pivotFmt>
      <c:pivotFmt>
        <c:idx val="12"/>
        <c:spPr>
          <a:solidFill>
            <a:schemeClr val="accent2">
              <a:lumMod val="50000"/>
            </a:schemeClr>
          </a:solidFill>
          <a:ln>
            <a:noFill/>
          </a:ln>
          <a:effectLst/>
        </c:spPr>
      </c:pivotFmt>
      <c:pivotFmt>
        <c:idx val="13"/>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bg1"/>
          </a:solidFill>
          <a:ln>
            <a:noFill/>
          </a:ln>
          <a:effectLst/>
        </c:spPr>
      </c:pivotFmt>
      <c:pivotFmt>
        <c:idx val="15"/>
        <c:spPr>
          <a:solidFill>
            <a:schemeClr val="bg1"/>
          </a:solidFill>
          <a:ln>
            <a:noFill/>
          </a:ln>
          <a:effectLst/>
        </c:spPr>
      </c:pivotFmt>
      <c:pivotFmt>
        <c:idx val="16"/>
        <c:spPr>
          <a:solidFill>
            <a:schemeClr val="bg1"/>
          </a:solidFill>
          <a:ln>
            <a:noFill/>
          </a:ln>
          <a:effectLst/>
        </c:spPr>
      </c:pivotFmt>
      <c:pivotFmt>
        <c:idx val="17"/>
        <c:spPr>
          <a:solidFill>
            <a:schemeClr val="bg1"/>
          </a:solidFill>
          <a:ln>
            <a:noFill/>
          </a:ln>
          <a:effectLst/>
        </c:spPr>
      </c:pivotFmt>
      <c:pivotFmt>
        <c:idx val="18"/>
        <c:spPr>
          <a:solidFill>
            <a:schemeClr val="bg1"/>
          </a:solidFill>
          <a:ln>
            <a:noFill/>
          </a:ln>
          <a:effectLst/>
        </c:spPr>
      </c:pivotFmt>
      <c:pivotFmt>
        <c:idx val="19"/>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bg1"/>
          </a:solidFill>
          <a:ln>
            <a:noFill/>
          </a:ln>
          <a:effectLst/>
        </c:spPr>
      </c:pivotFmt>
      <c:pivotFmt>
        <c:idx val="21"/>
        <c:spPr>
          <a:solidFill>
            <a:schemeClr val="bg1"/>
          </a:solidFill>
          <a:ln>
            <a:noFill/>
          </a:ln>
          <a:effectLst/>
        </c:spPr>
      </c:pivotFmt>
      <c:pivotFmt>
        <c:idx val="22"/>
        <c:spPr>
          <a:solidFill>
            <a:schemeClr val="bg1"/>
          </a:solidFill>
          <a:ln>
            <a:noFill/>
          </a:ln>
          <a:effectLst/>
        </c:spPr>
      </c:pivotFmt>
      <c:pivotFmt>
        <c:idx val="23"/>
        <c:spPr>
          <a:solidFill>
            <a:schemeClr val="bg1"/>
          </a:solidFill>
          <a:ln>
            <a:noFill/>
          </a:ln>
          <a:effectLst/>
        </c:spPr>
      </c:pivotFmt>
      <c:pivotFmt>
        <c:idx val="24"/>
        <c:spPr>
          <a:solidFill>
            <a:schemeClr val="bg1"/>
          </a:solidFill>
          <a:ln>
            <a:noFill/>
          </a:ln>
          <a:effectLst/>
        </c:spPr>
      </c:pivotFmt>
      <c:pivotFmt>
        <c:idx val="25"/>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bg1"/>
          </a:solidFill>
          <a:ln>
            <a:noFill/>
          </a:ln>
          <a:effectLst/>
        </c:spPr>
      </c:pivotFmt>
      <c:pivotFmt>
        <c:idx val="27"/>
        <c:spPr>
          <a:solidFill>
            <a:schemeClr val="bg1"/>
          </a:solidFill>
          <a:ln>
            <a:noFill/>
          </a:ln>
          <a:effectLst/>
        </c:spPr>
      </c:pivotFmt>
      <c:pivotFmt>
        <c:idx val="28"/>
        <c:spPr>
          <a:solidFill>
            <a:schemeClr val="bg1"/>
          </a:solidFill>
          <a:ln>
            <a:noFill/>
          </a:ln>
          <a:effectLst/>
        </c:spPr>
      </c:pivotFmt>
      <c:pivotFmt>
        <c:idx val="29"/>
        <c:spPr>
          <a:solidFill>
            <a:schemeClr val="bg1"/>
          </a:solidFill>
          <a:ln>
            <a:noFill/>
          </a:ln>
          <a:effectLst/>
        </c:spPr>
      </c:pivotFmt>
      <c:pivotFmt>
        <c:idx val="30"/>
        <c:spPr>
          <a:solidFill>
            <a:schemeClr val="bg1"/>
          </a:solidFill>
          <a:ln>
            <a:noFill/>
          </a:ln>
          <a:effectLst/>
        </c:spPr>
      </c:pivotFmt>
    </c:pivotFmts>
    <c:plotArea>
      <c:layout/>
      <c:barChart>
        <c:barDir val="bar"/>
        <c:grouping val="clustered"/>
        <c:varyColors val="1"/>
        <c:ser>
          <c:idx val="0"/>
          <c:order val="0"/>
          <c:tx>
            <c:strRef>
              <c:f>Sheet2!$B$3</c:f>
              <c:strCache>
                <c:ptCount val="1"/>
                <c:pt idx="0">
                  <c:v>Total</c:v>
                </c:pt>
              </c:strCache>
            </c:strRef>
          </c:tx>
          <c:spPr>
            <a:solidFill>
              <a:schemeClr val="accent2">
                <a:lumMod val="75000"/>
              </a:schemeClr>
            </a:solidFill>
          </c:spPr>
          <c:invertIfNegative val="0"/>
          <c:dPt>
            <c:idx val="0"/>
            <c:invertIfNegative val="0"/>
            <c:bubble3D val="0"/>
            <c:spPr>
              <a:solidFill>
                <a:schemeClr val="accent2">
                  <a:lumMod val="75000"/>
                </a:schemeClr>
              </a:solidFill>
              <a:ln>
                <a:noFill/>
              </a:ln>
              <a:effectLst/>
            </c:spPr>
          </c:dPt>
          <c:dPt>
            <c:idx val="1"/>
            <c:invertIfNegative val="0"/>
            <c:bubble3D val="0"/>
            <c:spPr>
              <a:solidFill>
                <a:schemeClr val="accent2">
                  <a:lumMod val="75000"/>
                </a:schemeClr>
              </a:solidFill>
              <a:ln>
                <a:noFill/>
              </a:ln>
              <a:effectLst/>
            </c:spPr>
          </c:dPt>
          <c:dPt>
            <c:idx val="2"/>
            <c:invertIfNegative val="0"/>
            <c:bubble3D val="0"/>
            <c:spPr>
              <a:solidFill>
                <a:schemeClr val="accent2">
                  <a:lumMod val="75000"/>
                </a:schemeClr>
              </a:solidFill>
              <a:ln>
                <a:noFill/>
              </a:ln>
              <a:effectLst/>
            </c:spPr>
          </c:dPt>
          <c:dPt>
            <c:idx val="3"/>
            <c:invertIfNegative val="0"/>
            <c:bubble3D val="0"/>
            <c:spPr>
              <a:solidFill>
                <a:schemeClr val="accent2">
                  <a:lumMod val="75000"/>
                </a:schemeClr>
              </a:solidFill>
              <a:ln>
                <a:noFill/>
              </a:ln>
              <a:effectLst/>
            </c:spPr>
          </c:dPt>
          <c:dPt>
            <c:idx val="4"/>
            <c:invertIfNegative val="0"/>
            <c:bubble3D val="0"/>
            <c:spPr>
              <a:solidFill>
                <a:schemeClr val="accent2">
                  <a:lumMod val="75000"/>
                </a:schemeClr>
              </a:solidFill>
              <a:ln>
                <a:noFill/>
              </a:ln>
              <a:effectLst/>
            </c:spPr>
          </c:dPt>
          <c:cat>
            <c:strRef>
              <c:f>Sheet2!$A$4:$A$9</c:f>
              <c:strCache>
                <c:ptCount val="5"/>
                <c:pt idx="0">
                  <c:v>Germany</c:v>
                </c:pt>
                <c:pt idx="1">
                  <c:v>France</c:v>
                </c:pt>
                <c:pt idx="2">
                  <c:v>Brazil</c:v>
                </c:pt>
                <c:pt idx="3">
                  <c:v>India</c:v>
                </c:pt>
                <c:pt idx="4">
                  <c:v>US</c:v>
                </c:pt>
              </c:strCache>
            </c:strRef>
          </c:cat>
          <c:val>
            <c:numRef>
              <c:f>Sheet2!$B$4:$B$9</c:f>
              <c:numCache>
                <c:formatCode>General</c:formatCode>
                <c:ptCount val="5"/>
                <c:pt idx="0">
                  <c:v>3.295205E+7</c:v>
                </c:pt>
                <c:pt idx="1">
                  <c:v>3.411099E+7</c:v>
                </c:pt>
                <c:pt idx="2">
                  <c:v>34624427</c:v>
                </c:pt>
                <c:pt idx="3">
                  <c:v>44568114</c:v>
                </c:pt>
                <c:pt idx="4">
                  <c:v>96065161</c:v>
                </c:pt>
              </c:numCache>
            </c:numRef>
          </c:val>
        </c:ser>
        <c:dLbls>
          <c:showLegendKey val="0"/>
          <c:showVal val="0"/>
          <c:showCatName val="0"/>
          <c:showSerName val="0"/>
          <c:showPercent val="0"/>
          <c:showBubbleSize val="0"/>
        </c:dLbls>
        <c:gapWidth val="182"/>
        <c:axId val="993685208"/>
        <c:axId val="993685536"/>
      </c:barChart>
      <c:catAx>
        <c:axId val="993685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accent2">
                    <a:lumMod val="75000"/>
                  </a:schemeClr>
                </a:solidFill>
                <a:latin typeface="Rockwell" panose="02060603020205020403" pitchFamily="18" charset="0"/>
                <a:ea typeface="+mn-ea"/>
                <a:cs typeface="+mn-cs"/>
              </a:defRPr>
            </a:pPr>
            <a:endParaRPr lang="en-US"/>
          </a:p>
        </c:txPr>
        <c:crossAx val="993685536"/>
        <c:crosses val="autoZero"/>
        <c:auto val="1"/>
        <c:lblAlgn val="ctr"/>
        <c:lblOffset val="100"/>
        <c:noMultiLvlLbl val="0"/>
      </c:catAx>
      <c:valAx>
        <c:axId val="993685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crossAx val="9936852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[my on excel Project merge.xlsx]Sheet2!PivotTable3</c:name>
    <c:fmtId val="12"/>
  </c:pivotSource>
  <c:chart>
    <c:title>
      <c:tx>
        <c:rich>
          <a:bodyPr rot="0" spcFirstLastPara="1" vertOverflow="ellipsis" vert="horz" wrap="square" anchor="ctr" anchorCtr="1"/>
          <a:lstStyle/>
          <a:p>
            <a:pPr>
              <a:defRPr sz="1600" b="1" i="0" u="none" strike="noStrike" kern="1200" spc="0" baseline="0">
                <a:solidFill>
                  <a:schemeClr val="accent2"/>
                </a:solidFill>
                <a:latin typeface="+mn-lt"/>
                <a:ea typeface="+mn-ea"/>
                <a:cs typeface="+mn-cs"/>
              </a:defRPr>
            </a:pPr>
            <a:r>
              <a:rPr lang="en-US" sz="1600" b="1">
                <a:solidFill>
                  <a:schemeClr val="accent2"/>
                </a:solidFill>
              </a:rPr>
              <a:t>Death</a:t>
            </a:r>
            <a:r>
              <a:rPr lang="en-US" sz="1600" b="1" baseline="0">
                <a:solidFill>
                  <a:schemeClr val="accent2"/>
                </a:solidFill>
              </a:rPr>
              <a:t> by Country</a:t>
            </a:r>
            <a:endParaRPr lang="en-US" sz="1600" b="1">
              <a:solidFill>
                <a:schemeClr val="accent2"/>
              </a:solidFill>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accent2"/>
              </a:solidFill>
              <a:latin typeface="+mn-lt"/>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lumMod val="50000"/>
            </a:schemeClr>
          </a:solidFill>
          <a:ln>
            <a:noFill/>
          </a:ln>
          <a:effectLst/>
        </c:spPr>
      </c:pivotFmt>
      <c:pivotFmt>
        <c:idx val="2"/>
        <c:spPr>
          <a:solidFill>
            <a:schemeClr val="accent2">
              <a:lumMod val="75000"/>
            </a:schemeClr>
          </a:solidFill>
          <a:ln>
            <a:noFill/>
          </a:ln>
          <a:effectLst/>
        </c:spPr>
      </c:pivotFmt>
      <c:pivotFmt>
        <c:idx val="3"/>
        <c:spPr>
          <a:solidFill>
            <a:schemeClr val="accent2">
              <a:lumMod val="75000"/>
            </a:schemeClr>
          </a:solidFill>
          <a:ln>
            <a:noFill/>
          </a:ln>
          <a:effectLst/>
        </c:spPr>
      </c:pivotFmt>
      <c:pivotFmt>
        <c:idx val="4"/>
        <c:spPr>
          <a:solidFill>
            <a:schemeClr val="accent2">
              <a:lumMod val="75000"/>
            </a:schemeClr>
          </a:solidFill>
          <a:ln>
            <a:noFill/>
          </a:ln>
          <a:effectLst/>
        </c:spPr>
      </c:pivotFmt>
      <c:pivotFmt>
        <c:idx val="5"/>
        <c:spPr>
          <a:solidFill>
            <a:schemeClr val="accent2">
              <a:lumMod val="75000"/>
            </a:schemeClr>
          </a:solidFill>
          <a:ln>
            <a:noFill/>
          </a:ln>
          <a:effectLst/>
        </c:spPr>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lumMod val="75000"/>
            </a:schemeClr>
          </a:solidFill>
          <a:ln>
            <a:noFill/>
          </a:ln>
          <a:effectLst/>
        </c:spPr>
      </c:pivotFmt>
      <c:pivotFmt>
        <c:idx val="8"/>
        <c:spPr>
          <a:solidFill>
            <a:schemeClr val="accent2">
              <a:lumMod val="75000"/>
            </a:schemeClr>
          </a:solidFill>
          <a:ln>
            <a:noFill/>
          </a:ln>
          <a:effectLst/>
        </c:spPr>
      </c:pivotFmt>
      <c:pivotFmt>
        <c:idx val="9"/>
        <c:spPr>
          <a:solidFill>
            <a:schemeClr val="accent2">
              <a:lumMod val="75000"/>
            </a:schemeClr>
          </a:solidFill>
          <a:ln>
            <a:noFill/>
          </a:ln>
          <a:effectLst/>
        </c:spPr>
      </c:pivotFmt>
      <c:pivotFmt>
        <c:idx val="10"/>
        <c:spPr>
          <a:solidFill>
            <a:schemeClr val="accent2">
              <a:lumMod val="75000"/>
            </a:schemeClr>
          </a:solidFill>
          <a:ln>
            <a:noFill/>
          </a:ln>
          <a:effectLst/>
        </c:spPr>
      </c:pivotFmt>
      <c:pivotFmt>
        <c:idx val="11"/>
        <c:spPr>
          <a:solidFill>
            <a:schemeClr val="accent2">
              <a:lumMod val="50000"/>
            </a:schemeClr>
          </a:solidFill>
          <a:ln>
            <a:noFill/>
          </a:ln>
          <a:effectLst/>
        </c:spPr>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lumMod val="75000"/>
            </a:schemeClr>
          </a:solidFill>
          <a:ln>
            <a:noFill/>
          </a:ln>
          <a:effectLst/>
        </c:spPr>
      </c:pivotFmt>
      <c:pivotFmt>
        <c:idx val="14"/>
        <c:spPr>
          <a:solidFill>
            <a:schemeClr val="accent2">
              <a:lumMod val="75000"/>
            </a:schemeClr>
          </a:solidFill>
          <a:ln>
            <a:noFill/>
          </a:ln>
          <a:effectLst/>
        </c:spPr>
      </c:pivotFmt>
      <c:pivotFmt>
        <c:idx val="15"/>
        <c:spPr>
          <a:solidFill>
            <a:schemeClr val="accent2">
              <a:lumMod val="75000"/>
            </a:schemeClr>
          </a:solidFill>
          <a:ln>
            <a:noFill/>
          </a:ln>
          <a:effectLst/>
        </c:spPr>
      </c:pivotFmt>
      <c:pivotFmt>
        <c:idx val="16"/>
        <c:spPr>
          <a:solidFill>
            <a:schemeClr val="accent2">
              <a:lumMod val="75000"/>
            </a:schemeClr>
          </a:solidFill>
          <a:ln>
            <a:noFill/>
          </a:ln>
          <a:effectLst/>
        </c:spPr>
      </c:pivotFmt>
      <c:pivotFmt>
        <c:idx val="17"/>
        <c:spPr>
          <a:solidFill>
            <a:schemeClr val="accent2">
              <a:lumMod val="50000"/>
            </a:schemeClr>
          </a:solidFill>
          <a:ln>
            <a:noFill/>
          </a:ln>
          <a:effectLst/>
        </c:spPr>
      </c:pivotFmt>
    </c:pivotFmts>
    <c:plotArea>
      <c:layout/>
      <c:barChart>
        <c:barDir val="bar"/>
        <c:grouping val="clustered"/>
        <c:varyColors val="0"/>
        <c:ser>
          <c:idx val="0"/>
          <c:order val="0"/>
          <c:tx>
            <c:strRef>
              <c:f>Sheet2!$B$12</c:f>
              <c:strCache>
                <c:ptCount val="1"/>
                <c:pt idx="0">
                  <c:v>Total</c:v>
                </c:pt>
              </c:strCache>
            </c:strRef>
          </c:tx>
          <c:spPr>
            <a:solidFill>
              <a:schemeClr val="accent2"/>
            </a:solidFill>
            <a:ln>
              <a:noFill/>
            </a:ln>
            <a:effectLst/>
          </c:spPr>
          <c:invertIfNegative val="0"/>
          <c:dPt>
            <c:idx val="0"/>
            <c:invertIfNegative val="0"/>
            <c:bubble3D val="0"/>
            <c:spPr>
              <a:solidFill>
                <a:schemeClr val="accent2">
                  <a:lumMod val="75000"/>
                </a:schemeClr>
              </a:solidFill>
              <a:ln>
                <a:noFill/>
              </a:ln>
              <a:effectLst/>
            </c:spPr>
          </c:dPt>
          <c:dPt>
            <c:idx val="1"/>
            <c:invertIfNegative val="0"/>
            <c:bubble3D val="0"/>
            <c:spPr>
              <a:solidFill>
                <a:schemeClr val="accent2">
                  <a:lumMod val="75000"/>
                </a:schemeClr>
              </a:solidFill>
              <a:ln>
                <a:noFill/>
              </a:ln>
              <a:effectLst/>
            </c:spPr>
          </c:dPt>
          <c:dPt>
            <c:idx val="2"/>
            <c:invertIfNegative val="0"/>
            <c:bubble3D val="0"/>
            <c:spPr>
              <a:solidFill>
                <a:schemeClr val="accent2">
                  <a:lumMod val="75000"/>
                </a:schemeClr>
              </a:solidFill>
              <a:ln>
                <a:noFill/>
              </a:ln>
              <a:effectLst/>
            </c:spPr>
          </c:dPt>
          <c:dPt>
            <c:idx val="3"/>
            <c:invertIfNegative val="0"/>
            <c:bubble3D val="0"/>
            <c:spPr>
              <a:solidFill>
                <a:schemeClr val="accent2">
                  <a:lumMod val="75000"/>
                </a:schemeClr>
              </a:solidFill>
              <a:ln>
                <a:noFill/>
              </a:ln>
              <a:effectLst/>
            </c:spPr>
          </c:dPt>
          <c:dPt>
            <c:idx val="4"/>
            <c:invertIfNegative val="0"/>
            <c:bubble3D val="0"/>
            <c:spPr>
              <a:solidFill>
                <a:schemeClr val="accent2">
                  <a:lumMod val="50000"/>
                </a:schemeClr>
              </a:solidFill>
              <a:ln>
                <a:noFill/>
              </a:ln>
              <a:effectLst/>
            </c:spPr>
          </c:dPt>
          <c:cat>
            <c:strRef>
              <c:f>Sheet2!$A$13:$A$18</c:f>
              <c:strCache>
                <c:ptCount val="5"/>
                <c:pt idx="0">
                  <c:v>Mexico</c:v>
                </c:pt>
                <c:pt idx="1">
                  <c:v>Russia</c:v>
                </c:pt>
                <c:pt idx="2">
                  <c:v>India</c:v>
                </c:pt>
                <c:pt idx="3">
                  <c:v>Brazil</c:v>
                </c:pt>
                <c:pt idx="4">
                  <c:v>US</c:v>
                </c:pt>
              </c:strCache>
            </c:strRef>
          </c:cat>
          <c:val>
            <c:numRef>
              <c:f>Sheet2!$B$13:$B$18</c:f>
              <c:numCache>
                <c:formatCode>General</c:formatCode>
                <c:ptCount val="5"/>
                <c:pt idx="0">
                  <c:v>330043.0</c:v>
                </c:pt>
                <c:pt idx="1">
                  <c:v>378840.0</c:v>
                </c:pt>
                <c:pt idx="2">
                  <c:v>528510.0</c:v>
                </c:pt>
                <c:pt idx="3">
                  <c:v>685750.0</c:v>
                </c:pt>
                <c:pt idx="4">
                  <c:v>1056409.0</c:v>
                </c:pt>
              </c:numCache>
            </c:numRef>
          </c:val>
        </c:ser>
        <c:dLbls>
          <c:showLegendKey val="0"/>
          <c:showVal val="0"/>
          <c:showCatName val="0"/>
          <c:showSerName val="0"/>
          <c:showPercent val="0"/>
          <c:showBubbleSize val="0"/>
        </c:dLbls>
        <c:gapWidth val="219"/>
        <c:axId val="87511215"/>
        <c:axId val="87511871"/>
      </c:barChart>
      <c:catAx>
        <c:axId val="875112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accent2"/>
                </a:solidFill>
                <a:latin typeface="+mn-lt"/>
                <a:ea typeface="+mn-ea"/>
                <a:cs typeface="+mn-cs"/>
              </a:defRPr>
            </a:pPr>
            <a:endParaRPr lang="en-US"/>
          </a:p>
        </c:txPr>
        <c:crossAx val="87511871"/>
        <c:crosses val="autoZero"/>
        <c:auto val="1"/>
        <c:lblAlgn val="ctr"/>
        <c:lblOffset val="100"/>
        <c:noMultiLvlLbl val="0"/>
      </c:catAx>
      <c:valAx>
        <c:axId val="87511871"/>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accent2"/>
                </a:solidFill>
                <a:latin typeface="+mn-lt"/>
                <a:ea typeface="+mn-ea"/>
                <a:cs typeface="+mn-cs"/>
              </a:defRPr>
            </a:pPr>
            <a:endParaRPr lang="en-US"/>
          </a:p>
        </c:txPr>
        <c:crossAx val="8751121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accent2"/>
                </a:solidFill>
                <a:latin typeface="+mn-lt"/>
                <a:ea typeface="+mn-ea"/>
                <a:cs typeface="+mn-cs"/>
              </a:defRPr>
            </a:pPr>
            <a:r>
              <a:rPr lang="en-US">
                <a:solidFill>
                  <a:schemeClr val="accent2"/>
                </a:solidFill>
              </a:rPr>
              <a:t>Confirmed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accent2"/>
              </a:solidFill>
              <a:latin typeface="+mn-lt"/>
              <a:ea typeface="+mn-ea"/>
              <a:cs typeface="+mn-cs"/>
            </a:defRPr>
          </a:pPr>
          <a:endParaRPr lang="en-US"/>
        </a:p>
      </c:txPr>
    </c:title>
    <c:autoTitleDeleted val="0"/>
    <c:plotArea>
      <c:layout/>
      <c:lineChart>
        <c:grouping val="standard"/>
        <c:varyColors val="0"/>
        <c:ser>
          <c:idx val="0"/>
          <c:order val="0"/>
          <c:tx>
            <c:strRef>
              <c:f>Sheet2!$A$48</c:f>
              <c:strCache>
                <c:ptCount val="1"/>
                <c:pt idx="0">
                  <c:v>Year</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Sheet2!$A$49:$A$52</c:f>
              <c:numCache>
                <c:formatCode>General</c:formatCode>
                <c:ptCount val="4"/>
                <c:pt idx="0">
                  <c:v>2020.0</c:v>
                </c:pt>
                <c:pt idx="1">
                  <c:v>2021.0</c:v>
                </c:pt>
                <c:pt idx="2">
                  <c:v>2022.0</c:v>
                </c:pt>
              </c:numCache>
            </c:numRef>
          </c:cat>
          <c:val>
            <c:numRef>
              <c:f>Sheet2!$A$49:$A$51</c:f>
              <c:numCache>
                <c:formatCode>General</c:formatCode>
                <c:ptCount val="3"/>
                <c:pt idx="0">
                  <c:v>2020.0</c:v>
                </c:pt>
                <c:pt idx="1">
                  <c:v>2021.0</c:v>
                </c:pt>
                <c:pt idx="2">
                  <c:v>2022.0</c:v>
                </c:pt>
              </c:numCache>
            </c:numRef>
          </c:val>
          <c:smooth val="0"/>
        </c:ser>
        <c:ser>
          <c:idx val="1"/>
          <c:order val="1"/>
          <c:tx>
            <c:strRef>
              <c:f>Sheet2!$B$48</c:f>
              <c:strCache>
                <c:ptCount val="1"/>
                <c:pt idx="0">
                  <c:v>Confirmed </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Sheet2!$A$49:$A$52</c:f>
              <c:numCache>
                <c:formatCode>General</c:formatCode>
                <c:ptCount val="4"/>
                <c:pt idx="0">
                  <c:v>2020.0</c:v>
                </c:pt>
                <c:pt idx="1">
                  <c:v>2021.0</c:v>
                </c:pt>
                <c:pt idx="2">
                  <c:v>2022.0</c:v>
                </c:pt>
              </c:numCache>
            </c:numRef>
          </c:cat>
          <c:val>
            <c:numRef>
              <c:f>Sheet2!$B$49:$B$51</c:f>
              <c:numCache>
                <c:formatCode>General</c:formatCode>
                <c:ptCount val="3"/>
                <c:pt idx="0">
                  <c:v>20221639</c:v>
                </c:pt>
                <c:pt idx="1">
                  <c:v>34690608</c:v>
                </c:pt>
                <c:pt idx="2">
                  <c:v>41152914</c:v>
                </c:pt>
              </c:numCache>
            </c:numRef>
          </c:val>
          <c:smooth val="0"/>
        </c:ser>
        <c:dLbls>
          <c:dLblPos val="t"/>
          <c:showLegendKey val="0"/>
          <c:showVal val="1"/>
          <c:showCatName val="0"/>
          <c:showSerName val="0"/>
          <c:showPercent val="0"/>
          <c:showBubbleSize val="0"/>
        </c:dLbls>
        <c:smooth val="0"/>
        <c:axId val="812690168"/>
        <c:axId val="812689840"/>
      </c:lineChart>
      <c:catAx>
        <c:axId val="812690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crossAx val="812689840"/>
        <c:crosses val="autoZero"/>
        <c:auto val="1"/>
        <c:lblAlgn val="ctr"/>
        <c:lblOffset val="100"/>
        <c:noMultiLvlLbl val="0"/>
      </c:catAx>
      <c:valAx>
        <c:axId val="8126898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crossAx val="812690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a:solidFill>
                  <a:schemeClr val="bg1"/>
                </a:solidFill>
              </a:rPr>
              <a:t>Death</a:t>
            </a:r>
            <a:r>
              <a:rPr lang="en-US" baseline="0">
                <a:solidFill>
                  <a:schemeClr val="bg1"/>
                </a:solidFill>
              </a:rPr>
              <a:t> by Year</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09356018067039454"/>
          <c:y val="0.0977816307163559"/>
          <c:w val="0.8735010594868815"/>
          <c:h val="0.7907005565672369"/>
        </c:manualLayout>
      </c:layout>
      <c:lineChart>
        <c:grouping val="standard"/>
        <c:varyColors val="0"/>
        <c:ser>
          <c:idx val="0"/>
          <c:order val="0"/>
          <c:tx>
            <c:strRef>
              <c:f>Sheet2!$A$38</c:f>
              <c:strCache>
                <c:ptCount val="1"/>
                <c:pt idx="0">
                  <c:v>Year</c:v>
                </c:pt>
              </c:strCache>
            </c:strRef>
          </c:tx>
          <c:spPr>
            <a:ln w="28575" cap="rnd">
              <a:solidFill>
                <a:schemeClr val="accent2"/>
              </a:solidFill>
              <a:round/>
            </a:ln>
            <a:effectLst/>
          </c:spPr>
          <c:marker>
            <c:symbol val="none"/>
          </c:marker>
          <c:cat>
            <c:numRef>
              <c:f>Sheet2!$A$39:$A$41</c:f>
              <c:numCache>
                <c:formatCode>General</c:formatCode>
                <c:ptCount val="3"/>
                <c:pt idx="0">
                  <c:v>2020.0</c:v>
                </c:pt>
                <c:pt idx="1">
                  <c:v>2021.0</c:v>
                </c:pt>
                <c:pt idx="2">
                  <c:v>2022.0</c:v>
                </c:pt>
              </c:numCache>
            </c:numRef>
          </c:cat>
          <c:val>
            <c:numRef>
              <c:f>Sheet2!$A$39:$A$41</c:f>
              <c:numCache>
                <c:formatCode>General</c:formatCode>
                <c:ptCount val="3"/>
                <c:pt idx="0">
                  <c:v>2020.0</c:v>
                </c:pt>
                <c:pt idx="1">
                  <c:v>2021.0</c:v>
                </c:pt>
                <c:pt idx="2">
                  <c:v>2022.0</c:v>
                </c:pt>
              </c:numCache>
            </c:numRef>
          </c:val>
          <c:smooth val="0"/>
        </c:ser>
        <c:ser>
          <c:idx val="1"/>
          <c:order val="1"/>
          <c:tx>
            <c:strRef>
              <c:f>Sheet2!$B$38</c:f>
              <c:strCache>
                <c:ptCount val="1"/>
                <c:pt idx="0">
                  <c:v>Death</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Sheet2!$A$39:$A$41</c:f>
              <c:numCache>
                <c:formatCode>General</c:formatCode>
                <c:ptCount val="3"/>
                <c:pt idx="0">
                  <c:v>2020.0</c:v>
                </c:pt>
                <c:pt idx="1">
                  <c:v>2021.0</c:v>
                </c:pt>
                <c:pt idx="2">
                  <c:v>2022.0</c:v>
                </c:pt>
              </c:numCache>
            </c:numRef>
          </c:cat>
          <c:val>
            <c:numRef>
              <c:f>Sheet2!$B$39:$B$41</c:f>
              <c:numCache>
                <c:formatCode>General</c:formatCode>
                <c:ptCount val="3"/>
                <c:pt idx="0">
                  <c:v>350544.0</c:v>
                </c:pt>
                <c:pt idx="1">
                  <c:v>475061.0</c:v>
                </c:pt>
                <c:pt idx="2">
                  <c:v>230804.0</c:v>
                </c:pt>
              </c:numCache>
            </c:numRef>
          </c:val>
          <c:smooth val="0"/>
        </c:ser>
        <c:dLbls>
          <c:showLegendKey val="0"/>
          <c:showVal val="0"/>
          <c:showCatName val="0"/>
          <c:showSerName val="0"/>
          <c:showPercent val="0"/>
          <c:showBubbleSize val="0"/>
        </c:dLbls>
        <c:smooth val="0"/>
        <c:axId val="1015159336"/>
        <c:axId val="1015154416"/>
      </c:lineChart>
      <c:catAx>
        <c:axId val="1015159336"/>
        <c:scaling>
          <c:orientation val="minMax"/>
        </c:scaling>
        <c:delete val="0"/>
        <c:axPos val="b"/>
        <c:numFmt formatCode="General" sourceLinked="1"/>
        <c:majorTickMark val="none"/>
        <c:minorTickMark val="none"/>
        <c:tickLblPos val="nextTo"/>
        <c:spPr>
          <a:noFill/>
          <a:ln w="6350" cap="flat" cmpd="sng" algn="ctr">
            <a:solidFill>
              <a:schemeClr val="accent2"/>
            </a:solidFill>
            <a:prstDash val="solid"/>
            <a:miter lim="800000"/>
          </a:ln>
          <a:effectLst/>
        </c:spPr>
        <c:txPr>
          <a:bodyPr rot="-60000000" spcFirstLastPara="1" vertOverflow="ellipsis" vert="horz" wrap="square" anchor="ctr" anchorCtr="1"/>
          <a:lstStyle/>
          <a:p>
            <a:pPr>
              <a:defRPr sz="900" b="0" i="0" u="none" strike="noStrike" kern="1200" baseline="0">
                <a:ln>
                  <a:solidFill>
                    <a:schemeClr val="accent2"/>
                  </a:solidFill>
                </a:ln>
                <a:solidFill>
                  <a:schemeClr val="tx1"/>
                </a:solidFill>
                <a:latin typeface="+mn-lt"/>
                <a:ea typeface="+mn-ea"/>
                <a:cs typeface="+mn-cs"/>
              </a:defRPr>
            </a:pPr>
            <a:endParaRPr lang="en-US"/>
          </a:p>
        </c:txPr>
        <c:crossAx val="1015154416"/>
        <c:crosses val="autoZero"/>
        <c:auto val="1"/>
        <c:lblAlgn val="ctr"/>
        <c:lblOffset val="100"/>
        <c:noMultiLvlLbl val="0"/>
      </c:catAx>
      <c:valAx>
        <c:axId val="10151544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accent2">
                    <a:lumMod val="75000"/>
                  </a:schemeClr>
                </a:solidFill>
                <a:latin typeface="+mn-lt"/>
                <a:ea typeface="+mn-ea"/>
                <a:cs typeface="+mn-cs"/>
              </a:defRPr>
            </a:pPr>
            <a:endParaRPr lang="en-US"/>
          </a:p>
        </c:txPr>
        <c:crossAx val="1015159336"/>
        <c:crosses val="autoZero"/>
        <c:crossBetween val="between"/>
      </c:valAx>
      <c:spPr>
        <a:noFill/>
        <a:ln>
          <a:noFill/>
        </a:ln>
        <a:effectLst/>
      </c:spPr>
    </c:plotArea>
    <c:legend>
      <c:legendPos val="b"/>
      <c:overlay val="0"/>
      <c:spPr>
        <a:noFill/>
        <a:ln>
          <a:solidFill>
            <a:schemeClr val="accent2"/>
          </a:solidFill>
        </a:ln>
        <a:effectLst/>
      </c:spPr>
      <c:txPr>
        <a:bodyPr rot="0" spcFirstLastPara="1" vertOverflow="ellipsis" vert="horz" wrap="square" anchor="ctr" anchorCtr="1"/>
        <a:lstStyle/>
        <a:p>
          <a:pPr>
            <a:defRPr sz="900" b="0" i="0" u="none" strike="noStrike" kern="1200" baseline="0">
              <a:solidFill>
                <a:schemeClr val="accent2">
                  <a:lumMod val="7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iconchunking_colorful5">
  <dgm:title val="iconchunking_colorful5"/>
  <dgm:desc val="iconchunking_colorful5"/>
  <dgm:catLst>
    <dgm:cat type="Other" pri="2"/>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0A4241-EE9F-4C68-BBB9-DD3BF62CFD2C}" type="doc">
      <dgm:prSet loTypeId="urn:microsoft.com/office/officeart/2005/8/layout/default" loCatId="list" qsTypeId="urn:microsoft.com/office/officeart/2005/8/quickstyle/simple1" qsCatId="simple" csTypeId="urn:microsoft.com/office/officeart/2005/8/colors/iconchunking_colorful5" csCatId="other" phldr="1"/>
      <dgm:spPr/>
      <dgm:t>
        <a:bodyPr/>
        <a:lstStyle/>
        <a:p>
          <a:endParaRPr lang="en-US"/>
        </a:p>
      </dgm:t>
    </dgm:pt>
    <dgm:pt modelId="{2D041605-D130-4F3C-8F92-C56B5FF838E0}">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Methodology</a:t>
          </a:r>
        </a:p>
      </dgm:t>
    </dgm:pt>
    <dgm:pt modelId="{A02BD9A2-1B6F-4470-BEA6-26501B67BD46}" type="parTrans" cxnId="{FA80CA08-AB6B-4BA6-B15D-CAC18571135B}">
      <dgm:prSet/>
      <dgm:spPr/>
      <dgm:t>
        <a:bodyPr/>
        <a:lstStyle/>
        <a:p>
          <a:endParaRPr lang="en-US" sz="1800"/>
        </a:p>
      </dgm:t>
    </dgm:pt>
    <dgm:pt modelId="{D3E31BAA-F23C-4DC7-95DA-223EF45E08C4}" type="sibTrans" cxnId="{FA80CA08-AB6B-4BA6-B15D-CAC18571135B}">
      <dgm:prSet/>
      <dgm:spPr/>
      <dgm:t>
        <a:bodyPr/>
        <a:lstStyle/>
        <a:p>
          <a:endParaRPr lang="en-US" sz="1800"/>
        </a:p>
      </dgm:t>
    </dgm:pt>
    <dgm:pt modelId="{F31307D0-03F7-4A37-B0C6-A026CC190CF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Result and Discussion</a:t>
          </a:r>
        </a:p>
      </dgm:t>
    </dgm:pt>
    <dgm:pt modelId="{28471EBB-6EB2-4014-B057-BFF9D5D16453}" type="parTrans" cxnId="{BAA70A3C-6637-450C-AEC1-1D5B139FF02E}">
      <dgm:prSet/>
      <dgm:spPr/>
      <dgm:t>
        <a:bodyPr/>
        <a:lstStyle/>
        <a:p>
          <a:endParaRPr lang="en-US" sz="1800"/>
        </a:p>
      </dgm:t>
    </dgm:pt>
    <dgm:pt modelId="{DFEBF483-0FE4-435B-AE58-FDB9D9D20559}" type="sibTrans" cxnId="{BAA70A3C-6637-450C-AEC1-1D5B139FF02E}">
      <dgm:prSet/>
      <dgm:spPr/>
      <dgm:t>
        <a:bodyPr/>
        <a:lstStyle/>
        <a:p>
          <a:endParaRPr lang="en-US" sz="1800"/>
        </a:p>
      </dgm:t>
    </dgm:pt>
    <dgm:pt modelId="{DE1DEC01-7410-4A0C-866D-13447B244D15}">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US" sz="1600" dirty="0"/>
            <a:t>Country with COVID-19</a:t>
          </a:r>
        </a:p>
      </dgm:t>
    </dgm:pt>
    <dgm:pt modelId="{224B0DED-2371-455E-859B-3B65E7C10E7F}" type="parTrans" cxnId="{D03B079E-0E1C-45D8-822C-E5812B81C33E}">
      <dgm:prSet/>
      <dgm:spPr/>
      <dgm:t>
        <a:bodyPr/>
        <a:lstStyle/>
        <a:p>
          <a:endParaRPr lang="en-US" sz="1800"/>
        </a:p>
      </dgm:t>
    </dgm:pt>
    <dgm:pt modelId="{FD4A17E1-B4B1-4914-AC3B-0636C9451B67}" type="sibTrans" cxnId="{D03B079E-0E1C-45D8-822C-E5812B81C33E}">
      <dgm:prSet/>
      <dgm:spPr/>
      <dgm:t>
        <a:bodyPr/>
        <a:lstStyle/>
        <a:p>
          <a:endParaRPr lang="en-US" sz="1800"/>
        </a:p>
      </dgm:t>
    </dgm:pt>
    <dgm:pt modelId="{9C2668A2-ABD4-49DD-AAD3-45B582912C95}">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Death Cases</a:t>
          </a:r>
          <a:endParaRPr lang="en-US" sz="1600" dirty="0"/>
        </a:p>
      </dgm:t>
    </dgm:pt>
    <dgm:pt modelId="{EA37AD97-5AE3-4878-821D-A5CEC7C85486}" type="parTrans" cxnId="{66FAF4FD-C210-4587-BD1F-75D5EE333DFC}">
      <dgm:prSet/>
      <dgm:spPr/>
      <dgm:t>
        <a:bodyPr/>
        <a:lstStyle/>
        <a:p>
          <a:endParaRPr lang="en-US" sz="1800"/>
        </a:p>
      </dgm:t>
    </dgm:pt>
    <dgm:pt modelId="{4C1996EB-C5AD-4A2C-A871-D6C0AF1E06EA}" type="sibTrans" cxnId="{66FAF4FD-C210-4587-BD1F-75D5EE333DFC}">
      <dgm:prSet/>
      <dgm:spPr/>
      <dgm:t>
        <a:bodyPr/>
        <a:lstStyle/>
        <a:p>
          <a:endParaRPr lang="en-US" sz="1800"/>
        </a:p>
      </dgm:t>
    </dgm:pt>
    <dgm:pt modelId="{43882873-2290-45C3-A8A5-E5A0D9E79B76}">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Conclusion</a:t>
          </a:r>
          <a:endParaRPr lang="en-US" sz="1600" dirty="0"/>
        </a:p>
      </dgm:t>
    </dgm:pt>
    <dgm:pt modelId="{03B4DEBB-5A4C-49BA-B1B3-3B1515F106AA}" type="parTrans" cxnId="{CD28AF9D-5C93-4278-BDBC-33BAADD06B27}">
      <dgm:prSet/>
      <dgm:spPr/>
      <dgm:t>
        <a:bodyPr/>
        <a:lstStyle/>
        <a:p>
          <a:endParaRPr lang="en-US" sz="1800"/>
        </a:p>
      </dgm:t>
    </dgm:pt>
    <dgm:pt modelId="{B9F7A866-A325-4425-9BFB-4A9FD4B8BDA4}" type="sibTrans" cxnId="{CD28AF9D-5C93-4278-BDBC-33BAADD06B27}">
      <dgm:prSet/>
      <dgm:spPr/>
      <dgm:t>
        <a:bodyPr/>
        <a:lstStyle/>
        <a:p>
          <a:endParaRPr lang="en-US" sz="1800"/>
        </a:p>
      </dgm:t>
    </dgm:pt>
    <dgm:pt modelId="{05CD8E73-8452-4398-BAC8-C71A5E25DFE8}">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Thank you</a:t>
          </a:r>
          <a:endParaRPr lang="en-US" sz="1600" dirty="0"/>
        </a:p>
      </dgm:t>
    </dgm:pt>
    <dgm:pt modelId="{172520D0-8FE3-4DB9-A431-1602B6CD62FC}" type="parTrans" cxnId="{6E615F50-D79B-46E0-8F93-A00B4597CA83}">
      <dgm:prSet/>
      <dgm:spPr/>
      <dgm:t>
        <a:bodyPr/>
        <a:lstStyle/>
        <a:p>
          <a:endParaRPr lang="en-US" sz="1800"/>
        </a:p>
      </dgm:t>
    </dgm:pt>
    <dgm:pt modelId="{687F1261-C31D-41A4-82CE-D857803949F3}" type="sibTrans" cxnId="{6E615F50-D79B-46E0-8F93-A00B4597CA83}">
      <dgm:prSet/>
      <dgm:spPr/>
      <dgm:t>
        <a:bodyPr/>
        <a:lstStyle/>
        <a:p>
          <a:endParaRPr lang="en-US" sz="1800"/>
        </a:p>
      </dgm:t>
    </dgm:pt>
    <dgm:pt modelId="{4532355A-FD3D-45D1-99A2-939D6C1E271B}">
      <dgm:prSet custT="1"/>
      <dgm:sp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dgm:spPr>
      <dgm:t>
        <a:bodyPr/>
        <a:lstStyle/>
        <a:p>
          <a:r>
            <a:rPr lang="en-ZA" sz="1600" dirty="0"/>
            <a:t>Introduction</a:t>
          </a:r>
          <a:endParaRPr lang="en-US" sz="1600" dirty="0"/>
        </a:p>
      </dgm:t>
    </dgm:pt>
    <dgm:pt modelId="{5933EFDC-CC22-45F0-A57B-0EC1BA4CC163}" type="sibTrans" cxnId="{655F9657-ADEC-40AD-80F0-BD230721A6D3}">
      <dgm:prSet/>
      <dgm:spPr/>
      <dgm:t>
        <a:bodyPr/>
        <a:lstStyle/>
        <a:p>
          <a:endParaRPr lang="en-US" sz="1800"/>
        </a:p>
      </dgm:t>
    </dgm:pt>
    <dgm:pt modelId="{5F3BEC9A-C51F-4A37-B9B0-3D1C45F15E8E}" type="parTrans" cxnId="{655F9657-ADEC-40AD-80F0-BD230721A6D3}">
      <dgm:prSet/>
      <dgm:spPr/>
      <dgm:t>
        <a:bodyPr/>
        <a:lstStyle/>
        <a:p>
          <a:endParaRPr lang="en-US" sz="1800"/>
        </a:p>
      </dgm:t>
    </dgm:pt>
    <dgm:pt modelId="{0E8F2440-72A2-4149-94E8-878B08D8CB88}" type="pres">
      <dgm:prSet presAssocID="{A70A4241-EE9F-4C68-BBB9-DD3BF62CFD2C}" presName="diagram" presStyleCnt="0">
        <dgm:presLayoutVars>
          <dgm:dir/>
          <dgm:resizeHandles val="exact"/>
        </dgm:presLayoutVars>
      </dgm:prSet>
      <dgm:spPr/>
    </dgm:pt>
    <dgm:pt modelId="{5B4E3E5D-A04A-4042-A7BA-C6B4BD588134}" type="pres">
      <dgm:prSet presAssocID="{4532355A-FD3D-45D1-99A2-939D6C1E271B}" presName="node" presStyleLbl="node1" presStyleIdx="0" presStyleCnt="7">
        <dgm:presLayoutVars>
          <dgm:bulletEnabled val="1"/>
        </dgm:presLayoutVars>
      </dgm:prSet>
      <dgm:spPr/>
    </dgm:pt>
    <dgm:pt modelId="{817AE9D2-C666-4449-9BB4-67827318FDB6}" type="pres">
      <dgm:prSet presAssocID="{5933EFDC-CC22-45F0-A57B-0EC1BA4CC163}" presName="sibTrans" presStyleCnt="0"/>
      <dgm:spPr/>
    </dgm:pt>
    <dgm:pt modelId="{F71633FD-AE75-4037-94F6-2802A8288F46}" type="pres">
      <dgm:prSet presAssocID="{2D041605-D130-4F3C-8F92-C56B5FF838E0}" presName="node" presStyleLbl="node1" presStyleIdx="1" presStyleCnt="7">
        <dgm:presLayoutVars>
          <dgm:bulletEnabled val="1"/>
        </dgm:presLayoutVars>
      </dgm:prSet>
      <dgm:spPr/>
    </dgm:pt>
    <dgm:pt modelId="{E64DFDC1-1A65-4E48-A193-CB9C6FF99446}" type="pres">
      <dgm:prSet presAssocID="{D3E31BAA-F23C-4DC7-95DA-223EF45E08C4}" presName="sibTrans" presStyleCnt="0"/>
      <dgm:spPr/>
    </dgm:pt>
    <dgm:pt modelId="{DD7AA83D-2996-4B38-83D0-AABB9D42B005}" type="pres">
      <dgm:prSet presAssocID="{F31307D0-03F7-4A37-B0C6-A026CC190CFB}" presName="node" presStyleLbl="node1" presStyleIdx="2" presStyleCnt="7">
        <dgm:presLayoutVars>
          <dgm:bulletEnabled val="1"/>
        </dgm:presLayoutVars>
      </dgm:prSet>
      <dgm:spPr/>
    </dgm:pt>
    <dgm:pt modelId="{47A8D821-7FA0-4694-8884-E92A15AD2D6E}" type="pres">
      <dgm:prSet presAssocID="{DFEBF483-0FE4-435B-AE58-FDB9D9D20559}" presName="sibTrans" presStyleCnt="0"/>
      <dgm:spPr/>
    </dgm:pt>
    <dgm:pt modelId="{E3C01043-6303-47BF-AFF1-D97DE3A2D288}" type="pres">
      <dgm:prSet presAssocID="{DE1DEC01-7410-4A0C-866D-13447B244D15}" presName="node" presStyleLbl="node1" presStyleIdx="3" presStyleCnt="7">
        <dgm:presLayoutVars>
          <dgm:bulletEnabled val="1"/>
        </dgm:presLayoutVars>
      </dgm:prSet>
      <dgm:spPr/>
    </dgm:pt>
    <dgm:pt modelId="{EE332A95-2E92-4B32-9DEF-298576A2AB65}" type="pres">
      <dgm:prSet presAssocID="{FD4A17E1-B4B1-4914-AC3B-0636C9451B67}" presName="sibTrans" presStyleCnt="0"/>
      <dgm:spPr/>
    </dgm:pt>
    <dgm:pt modelId="{F5013B2B-7497-4AC5-9205-0399B41370C7}" type="pres">
      <dgm:prSet presAssocID="{9C2668A2-ABD4-49DD-AAD3-45B582912C95}" presName="node" presStyleLbl="node1" presStyleIdx="4" presStyleCnt="7">
        <dgm:presLayoutVars>
          <dgm:bulletEnabled val="1"/>
        </dgm:presLayoutVars>
      </dgm:prSet>
      <dgm:spPr/>
    </dgm:pt>
    <dgm:pt modelId="{4C269A00-A94E-42A6-9E12-820F11570139}" type="pres">
      <dgm:prSet presAssocID="{4C1996EB-C5AD-4A2C-A871-D6C0AF1E06EA}" presName="sibTrans" presStyleCnt="0"/>
      <dgm:spPr/>
    </dgm:pt>
    <dgm:pt modelId="{9AAC415C-C477-485A-BCFA-F832D43000C6}" type="pres">
      <dgm:prSet presAssocID="{43882873-2290-45C3-A8A5-E5A0D9E79B76}" presName="node" presStyleLbl="node1" presStyleIdx="5" presStyleCnt="7" custLinFactNeighborY="-3460">
        <dgm:presLayoutVars>
          <dgm:bulletEnabled val="1"/>
        </dgm:presLayoutVars>
      </dgm:prSet>
      <dgm:spPr/>
    </dgm:pt>
    <dgm:pt modelId="{5C1CBB38-D43C-4F0E-B987-469869F54E89}" type="pres">
      <dgm:prSet presAssocID="{B9F7A866-A325-4425-9BFB-4A9FD4B8BDA4}" presName="sibTrans" presStyleCnt="0"/>
      <dgm:spPr/>
    </dgm:pt>
    <dgm:pt modelId="{3A79A869-9D23-414E-952F-2205B55CB228}" type="pres">
      <dgm:prSet presAssocID="{05CD8E73-8452-4398-BAC8-C71A5E25DFE8}" presName="node" presStyleLbl="node1" presStyleIdx="6" presStyleCnt="7">
        <dgm:presLayoutVars>
          <dgm:bulletEnabled val="1"/>
        </dgm:presLayoutVars>
      </dgm:prSet>
      <dgm:spPr/>
    </dgm:pt>
  </dgm:ptLst>
  <dgm:cxnLst>
    <dgm:cxn modelId="{FA80CA08-AB6B-4BA6-B15D-CAC18571135B}" srcId="{A70A4241-EE9F-4C68-BBB9-DD3BF62CFD2C}" destId="{2D041605-D130-4F3C-8F92-C56B5FF838E0}" srcOrd="1" destOrd="0" parTransId="{A02BD9A2-1B6F-4470-BEA6-26501B67BD46}" sibTransId="{D3E31BAA-F23C-4DC7-95DA-223EF45E08C4}"/>
    <dgm:cxn modelId="{2D40000C-82F6-456C-B070-A708D944BAFF}" type="presOf" srcId="{F31307D0-03F7-4A37-B0C6-A026CC190CFB}" destId="{DD7AA83D-2996-4B38-83D0-AABB9D42B005}" srcOrd="0" destOrd="0" presId="urn:microsoft.com/office/officeart/2005/8/layout/default"/>
    <dgm:cxn modelId="{9242D723-DA7A-4C78-BA97-0DEE060AFBC3}" type="presOf" srcId="{2D041605-D130-4F3C-8F92-C56B5FF838E0}" destId="{F71633FD-AE75-4037-94F6-2802A8288F46}" srcOrd="0" destOrd="0" presId="urn:microsoft.com/office/officeart/2005/8/layout/default"/>
    <dgm:cxn modelId="{2B5C8926-7F0E-4BFB-8715-09D0A688035F}" type="presOf" srcId="{4532355A-FD3D-45D1-99A2-939D6C1E271B}" destId="{5B4E3E5D-A04A-4042-A7BA-C6B4BD588134}" srcOrd="0" destOrd="0" presId="urn:microsoft.com/office/officeart/2005/8/layout/default"/>
    <dgm:cxn modelId="{BAA70A3C-6637-450C-AEC1-1D5B139FF02E}" srcId="{A70A4241-EE9F-4C68-BBB9-DD3BF62CFD2C}" destId="{F31307D0-03F7-4A37-B0C6-A026CC190CFB}" srcOrd="2" destOrd="0" parTransId="{28471EBB-6EB2-4014-B057-BFF9D5D16453}" sibTransId="{DFEBF483-0FE4-435B-AE58-FDB9D9D20559}"/>
    <dgm:cxn modelId="{31D0263E-C0D1-4A17-B893-C9219811113A}" type="presOf" srcId="{05CD8E73-8452-4398-BAC8-C71A5E25DFE8}" destId="{3A79A869-9D23-414E-952F-2205B55CB228}" srcOrd="0" destOrd="0" presId="urn:microsoft.com/office/officeart/2005/8/layout/default"/>
    <dgm:cxn modelId="{1B5C8C60-6DEA-45C8-803A-BDEE3823073F}" type="presOf" srcId="{9C2668A2-ABD4-49DD-AAD3-45B582912C95}" destId="{F5013B2B-7497-4AC5-9205-0399B41370C7}" srcOrd="0" destOrd="0" presId="urn:microsoft.com/office/officeart/2005/8/layout/default"/>
    <dgm:cxn modelId="{6E615F50-D79B-46E0-8F93-A00B4597CA83}" srcId="{A70A4241-EE9F-4C68-BBB9-DD3BF62CFD2C}" destId="{05CD8E73-8452-4398-BAC8-C71A5E25DFE8}" srcOrd="6" destOrd="0" parTransId="{172520D0-8FE3-4DB9-A431-1602B6CD62FC}" sibTransId="{687F1261-C31D-41A4-82CE-D857803949F3}"/>
    <dgm:cxn modelId="{655F9657-ADEC-40AD-80F0-BD230721A6D3}" srcId="{A70A4241-EE9F-4C68-BBB9-DD3BF62CFD2C}" destId="{4532355A-FD3D-45D1-99A2-939D6C1E271B}" srcOrd="0" destOrd="0" parTransId="{5F3BEC9A-C51F-4A37-B9B0-3D1C45F15E8E}" sibTransId="{5933EFDC-CC22-45F0-A57B-0EC1BA4CC163}"/>
    <dgm:cxn modelId="{CD28AF9D-5C93-4278-BDBC-33BAADD06B27}" srcId="{A70A4241-EE9F-4C68-BBB9-DD3BF62CFD2C}" destId="{43882873-2290-45C3-A8A5-E5A0D9E79B76}" srcOrd="5" destOrd="0" parTransId="{03B4DEBB-5A4C-49BA-B1B3-3B1515F106AA}" sibTransId="{B9F7A866-A325-4425-9BFB-4A9FD4B8BDA4}"/>
    <dgm:cxn modelId="{D03B079E-0E1C-45D8-822C-E5812B81C33E}" srcId="{A70A4241-EE9F-4C68-BBB9-DD3BF62CFD2C}" destId="{DE1DEC01-7410-4A0C-866D-13447B244D15}" srcOrd="3" destOrd="0" parTransId="{224B0DED-2371-455E-859B-3B65E7C10E7F}" sibTransId="{FD4A17E1-B4B1-4914-AC3B-0636C9451B67}"/>
    <dgm:cxn modelId="{ECE02AA9-ACEF-48AE-A3F1-584ADE56124E}" type="presOf" srcId="{DE1DEC01-7410-4A0C-866D-13447B244D15}" destId="{E3C01043-6303-47BF-AFF1-D97DE3A2D288}" srcOrd="0" destOrd="0" presId="urn:microsoft.com/office/officeart/2005/8/layout/default"/>
    <dgm:cxn modelId="{10E222B0-8A60-4D45-81B2-8BAA63B5DF4F}" type="presOf" srcId="{43882873-2290-45C3-A8A5-E5A0D9E79B76}" destId="{9AAC415C-C477-485A-BCFA-F832D43000C6}" srcOrd="0" destOrd="0" presId="urn:microsoft.com/office/officeart/2005/8/layout/default"/>
    <dgm:cxn modelId="{C83F6AD5-B0A1-4F3C-825A-6CAA99E2443A}" type="presOf" srcId="{A70A4241-EE9F-4C68-BBB9-DD3BF62CFD2C}" destId="{0E8F2440-72A2-4149-94E8-878B08D8CB88}" srcOrd="0" destOrd="0" presId="urn:microsoft.com/office/officeart/2005/8/layout/default"/>
    <dgm:cxn modelId="{66FAF4FD-C210-4587-BD1F-75D5EE333DFC}" srcId="{A70A4241-EE9F-4C68-BBB9-DD3BF62CFD2C}" destId="{9C2668A2-ABD4-49DD-AAD3-45B582912C95}" srcOrd="4" destOrd="0" parTransId="{EA37AD97-5AE3-4878-821D-A5CEC7C85486}" sibTransId="{4C1996EB-C5AD-4A2C-A871-D6C0AF1E06EA}"/>
    <dgm:cxn modelId="{85EE25A2-6E00-4E46-AAC1-A1BE993D61C8}" type="presParOf" srcId="{0E8F2440-72A2-4149-94E8-878B08D8CB88}" destId="{5B4E3E5D-A04A-4042-A7BA-C6B4BD588134}" srcOrd="0" destOrd="0" presId="urn:microsoft.com/office/officeart/2005/8/layout/default"/>
    <dgm:cxn modelId="{FD8311A5-EDF3-416C-9B99-981E050A50B9}" type="presParOf" srcId="{0E8F2440-72A2-4149-94E8-878B08D8CB88}" destId="{817AE9D2-C666-4449-9BB4-67827318FDB6}" srcOrd="1" destOrd="0" presId="urn:microsoft.com/office/officeart/2005/8/layout/default"/>
    <dgm:cxn modelId="{500C4695-099B-4E62-B997-E1D8D508D09A}" type="presParOf" srcId="{0E8F2440-72A2-4149-94E8-878B08D8CB88}" destId="{F71633FD-AE75-4037-94F6-2802A8288F46}" srcOrd="2" destOrd="0" presId="urn:microsoft.com/office/officeart/2005/8/layout/default"/>
    <dgm:cxn modelId="{F717C942-ED82-4AF5-A7B5-419416A16F6E}" type="presParOf" srcId="{0E8F2440-72A2-4149-94E8-878B08D8CB88}" destId="{E64DFDC1-1A65-4E48-A193-CB9C6FF99446}" srcOrd="3" destOrd="0" presId="urn:microsoft.com/office/officeart/2005/8/layout/default"/>
    <dgm:cxn modelId="{7AEB0756-10D9-4721-B5C9-48C064E30D1E}" type="presParOf" srcId="{0E8F2440-72A2-4149-94E8-878B08D8CB88}" destId="{DD7AA83D-2996-4B38-83D0-AABB9D42B005}" srcOrd="4" destOrd="0" presId="urn:microsoft.com/office/officeart/2005/8/layout/default"/>
    <dgm:cxn modelId="{FF2A0842-A468-4F14-9904-CC67709D3DEB}" type="presParOf" srcId="{0E8F2440-72A2-4149-94E8-878B08D8CB88}" destId="{47A8D821-7FA0-4694-8884-E92A15AD2D6E}" srcOrd="5" destOrd="0" presId="urn:microsoft.com/office/officeart/2005/8/layout/default"/>
    <dgm:cxn modelId="{642008AC-BA9F-42E5-9005-85E54884213A}" type="presParOf" srcId="{0E8F2440-72A2-4149-94E8-878B08D8CB88}" destId="{E3C01043-6303-47BF-AFF1-D97DE3A2D288}" srcOrd="6" destOrd="0" presId="urn:microsoft.com/office/officeart/2005/8/layout/default"/>
    <dgm:cxn modelId="{D169ABFC-AD0D-4740-98CB-906ED52901A6}" type="presParOf" srcId="{0E8F2440-72A2-4149-94E8-878B08D8CB88}" destId="{EE332A95-2E92-4B32-9DEF-298576A2AB65}" srcOrd="7" destOrd="0" presId="urn:microsoft.com/office/officeart/2005/8/layout/default"/>
    <dgm:cxn modelId="{6B598D04-C867-409D-9A2F-C36565718D08}" type="presParOf" srcId="{0E8F2440-72A2-4149-94E8-878B08D8CB88}" destId="{F5013B2B-7497-4AC5-9205-0399B41370C7}" srcOrd="8" destOrd="0" presId="urn:microsoft.com/office/officeart/2005/8/layout/default"/>
    <dgm:cxn modelId="{354B0117-284D-4650-B1A4-552DB17C98F2}" type="presParOf" srcId="{0E8F2440-72A2-4149-94E8-878B08D8CB88}" destId="{4C269A00-A94E-42A6-9E12-820F11570139}" srcOrd="9" destOrd="0" presId="urn:microsoft.com/office/officeart/2005/8/layout/default"/>
    <dgm:cxn modelId="{FC841B71-531A-43B4-BCB2-44466AA62341}" type="presParOf" srcId="{0E8F2440-72A2-4149-94E8-878B08D8CB88}" destId="{9AAC415C-C477-485A-BCFA-F832D43000C6}" srcOrd="10" destOrd="0" presId="urn:microsoft.com/office/officeart/2005/8/layout/default"/>
    <dgm:cxn modelId="{82A20C88-70C3-43DE-BF38-5C24C910D83F}" type="presParOf" srcId="{0E8F2440-72A2-4149-94E8-878B08D8CB88}" destId="{5C1CBB38-D43C-4F0E-B987-469869F54E89}" srcOrd="11" destOrd="0" presId="urn:microsoft.com/office/officeart/2005/8/layout/default"/>
    <dgm:cxn modelId="{E342716B-0CD8-41BC-9A83-09EB0E42B39E}" type="presParOf" srcId="{0E8F2440-72A2-4149-94E8-878B08D8CB88}" destId="{3A79A869-9D23-414E-952F-2205B55CB228}" srcOrd="12" destOrd="0" presId="urn:microsoft.com/office/officeart/2005/8/layout/default"/>
  </dgm:cxnLst>
  <dgm:bg>
    <a:noFill/>
    <a:effect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E3E5D-A04A-4042-A7BA-C6B4BD588134}">
      <dsp:nvSpPr>
        <dsp:cNvPr id="0" name=""/>
        <dsp:cNvSpPr/>
      </dsp:nvSpPr>
      <dsp:spPr>
        <a:xfrm>
          <a:off x="814506"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Introduction</a:t>
          </a:r>
          <a:endParaRPr lang="en-US" sz="1600" kern="1200" dirty="0"/>
        </a:p>
      </dsp:txBody>
      <dsp:txXfrm>
        <a:off x="814506" y="1216"/>
        <a:ext cx="2002208" cy="1201325"/>
      </dsp:txXfrm>
    </dsp:sp>
    <dsp:sp modelId="{F71633FD-AE75-4037-94F6-2802A8288F46}">
      <dsp:nvSpPr>
        <dsp:cNvPr id="0" name=""/>
        <dsp:cNvSpPr/>
      </dsp:nvSpPr>
      <dsp:spPr>
        <a:xfrm>
          <a:off x="301693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Methodology</a:t>
          </a:r>
        </a:p>
      </dsp:txBody>
      <dsp:txXfrm>
        <a:off x="3016935" y="1216"/>
        <a:ext cx="2002208" cy="1201325"/>
      </dsp:txXfrm>
    </dsp:sp>
    <dsp:sp modelId="{DD7AA83D-2996-4B38-83D0-AABB9D42B005}">
      <dsp:nvSpPr>
        <dsp:cNvPr id="0" name=""/>
        <dsp:cNvSpPr/>
      </dsp:nvSpPr>
      <dsp:spPr>
        <a:xfrm>
          <a:off x="5219365"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Result and Discussion</a:t>
          </a:r>
        </a:p>
      </dsp:txBody>
      <dsp:txXfrm>
        <a:off x="5219365" y="1216"/>
        <a:ext cx="2002208" cy="1201325"/>
      </dsp:txXfrm>
    </dsp:sp>
    <dsp:sp modelId="{E3C01043-6303-47BF-AFF1-D97DE3A2D288}">
      <dsp:nvSpPr>
        <dsp:cNvPr id="0" name=""/>
        <dsp:cNvSpPr/>
      </dsp:nvSpPr>
      <dsp:spPr>
        <a:xfrm>
          <a:off x="7421794" y="1216"/>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Country with COVID-19</a:t>
          </a:r>
        </a:p>
      </dsp:txBody>
      <dsp:txXfrm>
        <a:off x="7421794" y="1216"/>
        <a:ext cx="2002208" cy="1201325"/>
      </dsp:txXfrm>
    </dsp:sp>
    <dsp:sp modelId="{F5013B2B-7497-4AC5-9205-0399B41370C7}">
      <dsp:nvSpPr>
        <dsp:cNvPr id="0" name=""/>
        <dsp:cNvSpPr/>
      </dsp:nvSpPr>
      <dsp:spPr>
        <a:xfrm>
          <a:off x="1915721"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Death Cases	</a:t>
          </a:r>
          <a:endParaRPr lang="en-US" sz="1600" kern="1200" dirty="0"/>
        </a:p>
      </dsp:txBody>
      <dsp:txXfrm>
        <a:off x="1915721" y="1402762"/>
        <a:ext cx="2002208" cy="1201325"/>
      </dsp:txXfrm>
    </dsp:sp>
    <dsp:sp modelId="{9AAC415C-C477-485A-BCFA-F832D43000C6}">
      <dsp:nvSpPr>
        <dsp:cNvPr id="0" name=""/>
        <dsp:cNvSpPr/>
      </dsp:nvSpPr>
      <dsp:spPr>
        <a:xfrm>
          <a:off x="4118150" y="1361197"/>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Conclusion	</a:t>
          </a:r>
          <a:endParaRPr lang="en-US" sz="1600" kern="1200" dirty="0"/>
        </a:p>
      </dsp:txBody>
      <dsp:txXfrm>
        <a:off x="4118150" y="1361197"/>
        <a:ext cx="2002208" cy="1201325"/>
      </dsp:txXfrm>
    </dsp:sp>
    <dsp:sp modelId="{3A79A869-9D23-414E-952F-2205B55CB228}">
      <dsp:nvSpPr>
        <dsp:cNvPr id="0" name=""/>
        <dsp:cNvSpPr/>
      </dsp:nvSpPr>
      <dsp:spPr>
        <a:xfrm>
          <a:off x="6320580" y="1402762"/>
          <a:ext cx="2002208" cy="1201325"/>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ZA" sz="1600" kern="1200" dirty="0"/>
            <a:t>Thank you</a:t>
          </a:r>
          <a:endParaRPr lang="en-US" sz="1600" kern="1200" dirty="0"/>
        </a:p>
      </dsp:txBody>
      <dsp:txXfrm>
        <a:off x="6320580" y="1402762"/>
        <a:ext cx="2002208" cy="120132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250" name=""/>
        <p:cNvGrpSpPr/>
        <p:nvPr/>
      </p:nvGrpSpPr>
      <p:grpSpPr>
        <a:xfrm>
          <a:off x="0" y="0"/>
          <a:ext cx="0" cy="0"/>
          <a:chOff x="0" y="0"/>
          <a:chExt cx="0" cy="0"/>
        </a:xfrm>
      </p:grpSpPr>
      <p:sp>
        <p:nvSpPr>
          <p:cNvPr id="1049037"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9038"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6A37DEA4-367D-4080-83F2-8D3D2CA6B32A}" type="datetimeFigureOut">
              <a:rPr lang="en-US" smtClean="0"/>
              <a:t>9/30/2022</a:t>
            </a:fld>
            <a:endParaRPr dirty="0" lang="en-US"/>
          </a:p>
        </p:txBody>
      </p:sp>
      <p:sp>
        <p:nvSpPr>
          <p:cNvPr id="1049039"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9040"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52908541-035C-4B65-9610-76D15F8AC213}" type="slidenum">
              <a:rPr lang="en-US" smtClean="0"/>
              <a:t>‹#›</a:t>
            </a:fld>
            <a:endParaRPr dirty="0"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49" name=""/>
        <p:cNvGrpSpPr/>
        <p:nvPr/>
      </p:nvGrpSpPr>
      <p:grpSpPr>
        <a:xfrm>
          <a:off x="0" y="0"/>
          <a:ext cx="0" cy="0"/>
          <a:chOff x="0" y="0"/>
          <a:chExt cx="0" cy="0"/>
        </a:xfrm>
      </p:grpSpPr>
      <p:sp>
        <p:nvSpPr>
          <p:cNvPr id="1049031"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dirty="0" lang="en-US"/>
          </a:p>
        </p:txBody>
      </p:sp>
      <p:sp>
        <p:nvSpPr>
          <p:cNvPr id="1049032"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2F70E602-17AB-462D-97EB-415C7E6D4A8D}" type="datetimeFigureOut">
              <a:rPr lang="en-US" smtClean="0"/>
              <a:t>9/30/2022</a:t>
            </a:fld>
            <a:endParaRPr dirty="0" lang="en-US"/>
          </a:p>
        </p:txBody>
      </p:sp>
      <p:sp>
        <p:nvSpPr>
          <p:cNvPr id="1049033"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dirty="0" lang="en-US"/>
          </a:p>
        </p:txBody>
      </p:sp>
      <p:sp>
        <p:nvSpPr>
          <p:cNvPr id="1049034"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035"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dirty="0" lang="en-US"/>
          </a:p>
        </p:txBody>
      </p:sp>
      <p:sp>
        <p:nvSpPr>
          <p:cNvPr id="1049036"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0B9CF3A1-9863-43A3-B39B-8E6FEFD6E20B}" type="slidenum">
              <a:rPr lang="en-US" smtClean="0"/>
              <a:t>‹#›</a:t>
            </a:fld>
            <a:endParaRPr dirty="0"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5" name="Slide Image Placeholder 1"/>
          <p:cNvSpPr>
            <a:spLocks noChangeAspect="1" noRot="1" noGrp="1"/>
          </p:cNvSpPr>
          <p:nvPr>
            <p:ph type="sldImg"/>
          </p:nvPr>
        </p:nvSpPr>
        <p:spPr/>
      </p:sp>
      <p:sp>
        <p:nvSpPr>
          <p:cNvPr id="1048596" name="Notes Placeholder 2"/>
          <p:cNvSpPr>
            <a:spLocks noGrp="1"/>
          </p:cNvSpPr>
          <p:nvPr>
            <p:ph type="body" idx="1"/>
          </p:nvPr>
        </p:nvSpPr>
        <p:spPr/>
        <p:txBody>
          <a:bodyPr/>
          <a:p>
            <a:endParaRPr dirty="0" lang="en-US"/>
          </a:p>
        </p:txBody>
      </p:sp>
      <p:sp>
        <p:nvSpPr>
          <p:cNvPr id="1048597" name="Slide Number Placeholder 3"/>
          <p:cNvSpPr>
            <a:spLocks noGrp="1"/>
          </p:cNvSpPr>
          <p:nvPr>
            <p:ph type="sldNum" sz="quarter" idx="5"/>
          </p:nvPr>
        </p:nvSpPr>
        <p:spPr/>
        <p:txBody>
          <a:bodyPr/>
          <a:p>
            <a:fld id="{0B9CF3A1-9863-43A3-B39B-8E6FEFD6E20B}" type="slidenum">
              <a:rPr lang="en-US" smtClean="0"/>
              <a:t>1</a:t>
            </a:fld>
            <a:endParaRPr dirty="0"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08" name="Slide Image Placeholder 1"/>
          <p:cNvSpPr>
            <a:spLocks noChangeAspect="1" noRot="1" noGrp="1"/>
          </p:cNvSpPr>
          <p:nvPr>
            <p:ph type="sldImg"/>
          </p:nvPr>
        </p:nvSpPr>
        <p:spPr/>
      </p:sp>
      <p:sp>
        <p:nvSpPr>
          <p:cNvPr id="1048609" name="Notes Placeholder 2"/>
          <p:cNvSpPr>
            <a:spLocks noGrp="1"/>
          </p:cNvSpPr>
          <p:nvPr>
            <p:ph type="body" idx="1"/>
          </p:nvPr>
        </p:nvSpPr>
        <p:spPr/>
        <p:txBody>
          <a:bodyPr/>
          <a:p>
            <a:endParaRPr dirty="0" lang="en-US"/>
          </a:p>
        </p:txBody>
      </p:sp>
      <p:sp>
        <p:nvSpPr>
          <p:cNvPr id="1048610" name="Slide Number Placeholder 3"/>
          <p:cNvSpPr>
            <a:spLocks noGrp="1"/>
          </p:cNvSpPr>
          <p:nvPr>
            <p:ph type="sldNum" sz="quarter" idx="10"/>
          </p:nvPr>
        </p:nvSpPr>
        <p:spPr/>
        <p:txBody>
          <a:bodyPr/>
          <a:p>
            <a:pPr algn="r" defTabSz="914400" eaLnBrk="1" fontAlgn="auto" hangingPunct="1" indent="0" latinLnBrk="0" lvl="0" marL="0" marR="0" rtl="0">
              <a:lnSpc>
                <a:spcPct val="100000"/>
              </a:lnSpc>
              <a:spcBef>
                <a:spcPts val="0"/>
              </a:spcBef>
              <a:spcAft>
                <a:spcPts val="0"/>
              </a:spcAft>
              <a:buClrTx/>
              <a:buSzTx/>
              <a:buFontTx/>
              <a:buNone/>
            </a:pPr>
            <a:fld id="{336D9429-67C4-4688-B497-2D10480057F2}" type="slidenum">
              <a:rPr baseline="0" b="0" cap="none" sz="1200" i="0" kern="1200" kumimoji="0" lang="en-US" noProof="0" normalizeH="0" spc="0" strike="noStrike" u="none" smtClean="0">
                <a:ln>
                  <a:noFill/>
                </a:ln>
                <a:solidFill>
                  <a:prstClr val="black"/>
                </a:solidFill>
                <a:effectLst/>
                <a:uLnTx/>
                <a:uFillTx/>
                <a:latin typeface="Calibri" panose="020F0502020204030204"/>
                <a:ea typeface="+mn-ea"/>
                <a:cs typeface="+mn-cs"/>
              </a:rPr>
              <a:pPr algn="r" defTabSz="914400" eaLnBrk="1" fontAlgn="auto" hangingPunct="1" indent="0" latinLnBrk="0" lvl="0" marL="0" marR="0" rtl="0">
                <a:lnSpc>
                  <a:spcPct val="100000"/>
                </a:lnSpc>
                <a:spcBef>
                  <a:spcPts val="0"/>
                </a:spcBef>
                <a:spcAft>
                  <a:spcPts val="0"/>
                </a:spcAft>
                <a:buClrTx/>
                <a:buSzTx/>
                <a:buFontTx/>
                <a:buNone/>
              </a:pPr>
              <a:t>2</a:t>
            </a:fld>
            <a:endParaRPr baseline="0" b="0" cap="none" dirty="0" sz="1200" i="0" kern="1200" kumimoji="0" lang="en-US" noProof="0" normalizeH="0" spc="0" strike="noStrike" u="none">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sp>
        <p:nvSpPr>
          <p:cNvPr id="1048614" name="Slide Image Placeholder 1"/>
          <p:cNvSpPr>
            <a:spLocks noChangeAspect="1" noRot="1" noGrp="1"/>
          </p:cNvSpPr>
          <p:nvPr>
            <p:ph type="sldImg"/>
          </p:nvPr>
        </p:nvSpPr>
        <p:spPr/>
      </p:sp>
      <p:sp>
        <p:nvSpPr>
          <p:cNvPr id="1048615" name="Notes Placeholder 2"/>
          <p:cNvSpPr>
            <a:spLocks noGrp="1"/>
          </p:cNvSpPr>
          <p:nvPr>
            <p:ph type="body" idx="1"/>
          </p:nvPr>
        </p:nvSpPr>
        <p:spPr/>
        <p:txBody>
          <a:bodyPr/>
          <a:p>
            <a:endParaRPr dirty="0" lang="en-US"/>
          </a:p>
        </p:txBody>
      </p:sp>
      <p:sp>
        <p:nvSpPr>
          <p:cNvPr id="1048616" name="Slide Number Placeholder 3"/>
          <p:cNvSpPr>
            <a:spLocks noGrp="1"/>
          </p:cNvSpPr>
          <p:nvPr>
            <p:ph type="sldNum" sz="quarter" idx="5"/>
          </p:nvPr>
        </p:nvSpPr>
        <p:spPr/>
        <p:txBody>
          <a:bodyPr/>
          <a:p>
            <a:fld id="{0B9CF3A1-9863-43A3-B39B-8E6FEFD6E20B}" type="slidenum">
              <a:rPr lang="en-US" smtClean="0"/>
              <a:t>3</a:t>
            </a:fld>
            <a:endParaRPr dirty="0"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bg>
      <p:bgPr>
        <a:solidFill>
          <a:schemeClr val="bg1"/>
        </a:solidFill>
        <a:effectLst/>
      </p:bgPr>
    </p:bg>
    <p:spTree>
      <p:nvGrpSpPr>
        <p:cNvPr id="191" name=""/>
        <p:cNvGrpSpPr/>
        <p:nvPr/>
      </p:nvGrpSpPr>
      <p:grpSpPr>
        <a:xfrm>
          <a:off x="0" y="0"/>
          <a:ext cx="0" cy="0"/>
          <a:chOff x="0" y="0"/>
          <a:chExt cx="0" cy="0"/>
        </a:xfrm>
      </p:grpSpPr>
      <p:sp>
        <p:nvSpPr>
          <p:cNvPr id="1048794" name="Rectangle 6"/>
          <p:cNvSpPr/>
          <p:nvPr userDrawn="1"/>
        </p:nvSpPr>
        <p:spPr>
          <a:xfrm>
            <a:off x="360000" y="360000"/>
            <a:ext cx="11473200" cy="6138000"/>
          </a:xfrm>
          <a:prstGeom prst="rect"/>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95" name="Rectangle 11"/>
          <p:cNvSpPr/>
          <p:nvPr/>
        </p:nvSpPr>
        <p:spPr>
          <a:xfrm>
            <a:off x="7538301" y="359999"/>
            <a:ext cx="4294899" cy="6138000"/>
          </a:xfrm>
          <a:prstGeom prst="rect"/>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96" name="Rectangle 12"/>
          <p:cNvSpPr/>
          <p:nvPr/>
        </p:nvSpPr>
        <p:spPr>
          <a:xfrm>
            <a:off x="7180411" y="711624"/>
            <a:ext cx="4294899" cy="5382000"/>
          </a:xfrm>
          <a:prstGeom prst="rect"/>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97" name="Rectangle 13"/>
          <p:cNvSpPr/>
          <p:nvPr/>
        </p:nvSpPr>
        <p:spPr>
          <a:xfrm flipH="1">
            <a:off x="7538301" y="724153"/>
            <a:ext cx="357889" cy="357889"/>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98" name="Rectangle 14"/>
          <p:cNvSpPr/>
          <p:nvPr/>
        </p:nvSpPr>
        <p:spPr>
          <a:xfrm flipH="1">
            <a:off x="7538301" y="5739959"/>
            <a:ext cx="357889" cy="35788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99" name="Title 1"/>
          <p:cNvSpPr>
            <a:spLocks noGrp="1"/>
          </p:cNvSpPr>
          <p:nvPr userDrawn="1">
            <p:ph type="ctrTitle"/>
          </p:nvPr>
        </p:nvSpPr>
        <p:spPr>
          <a:xfrm>
            <a:off x="7871790" y="2042319"/>
            <a:ext cx="3168000" cy="2387600"/>
          </a:xfrm>
        </p:spPr>
        <p:txBody>
          <a:bodyPr anchor="b" bIns="0" lIns="0" rIns="0" tIns="0">
            <a:normAutofit/>
          </a:bodyPr>
          <a:lstStyle>
            <a:lvl1pPr algn="ctr">
              <a:lnSpc>
                <a:spcPct val="80000"/>
              </a:lnSpc>
              <a:defRPr sz="4800">
                <a:solidFill>
                  <a:schemeClr val="bg1"/>
                </a:solidFill>
              </a:defRPr>
            </a:lvl1pPr>
          </a:lstStyle>
          <a:p>
            <a:r>
              <a:rPr lang="en-US"/>
              <a:t>Click to edit Master title style</a:t>
            </a:r>
            <a:endParaRPr dirty="0" lang="en-US"/>
          </a:p>
        </p:txBody>
      </p:sp>
      <p:sp>
        <p:nvSpPr>
          <p:cNvPr id="1048800" name="Subtitle 2"/>
          <p:cNvSpPr>
            <a:spLocks noGrp="1"/>
          </p:cNvSpPr>
          <p:nvPr userDrawn="1">
            <p:ph type="subTitle" idx="1"/>
          </p:nvPr>
        </p:nvSpPr>
        <p:spPr>
          <a:xfrm>
            <a:off x="7871790" y="5166704"/>
            <a:ext cx="3168000" cy="766957"/>
          </a:xfrm>
        </p:spPr>
        <p:txBody>
          <a:bodyPr bIns="0" lIns="0" rIns="0" tIns="0">
            <a:normAutofit/>
          </a:bodyPr>
          <a:lstStyle>
            <a:lvl1pPr algn="ctr" indent="0" marL="0">
              <a:buNone/>
              <a:defRPr sz="2000" i="0">
                <a:solidFill>
                  <a:schemeClr val="bg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801" name="Footer Placeholder 7"/>
          <p:cNvSpPr>
            <a:spLocks noGrp="1"/>
          </p:cNvSpPr>
          <p:nvPr userDrawn="1">
            <p:ph type="ftr" sz="quarter" idx="10"/>
          </p:nvPr>
        </p:nvSpPr>
        <p:spPr/>
        <p:txBody>
          <a:bodyPr/>
          <a:p>
            <a:endParaRPr dirty="0" lang="en-US"/>
          </a:p>
        </p:txBody>
      </p:sp>
      <p:sp>
        <p:nvSpPr>
          <p:cNvPr id="1048802" name="Slide Number Placeholder 8"/>
          <p:cNvSpPr>
            <a:spLocks noGrp="1"/>
          </p:cNvSpPr>
          <p:nvPr userDrawn="1">
            <p:ph type="sldNum" sz="quarter" idx="11"/>
          </p:nvPr>
        </p:nvSpPr>
        <p:spPr/>
        <p:txBody>
          <a:bodyPr/>
          <a:p>
            <a:fld id="{BA282B3E-4E3B-4D3F-AC29-B6E963F9C7A1}" type="slidenum">
              <a:rPr lang="en-US" smtClean="0"/>
              <a:t>‹#›</a:t>
            </a:fld>
            <a:endParaRPr dirty="0" lang="en-US"/>
          </a:p>
        </p:txBody>
      </p:sp>
      <p:sp>
        <p:nvSpPr>
          <p:cNvPr id="1048803" name="Rectangle 17"/>
          <p:cNvSpPr/>
          <p:nvPr userDrawn="1"/>
        </p:nvSpPr>
        <p:spPr>
          <a:xfrm>
            <a:off x="6817676" y="4469671"/>
            <a:ext cx="720624" cy="2028329"/>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titleOnly">
  <p:cSld name="Title Only">
    <p:bg>
      <p:bgPr>
        <a:solidFill>
          <a:schemeClr val="bg1"/>
        </a:solidFill>
        <a:effectLst/>
      </p:bgPr>
    </p:bg>
    <p:spTree>
      <p:nvGrpSpPr>
        <p:cNvPr id="201" name=""/>
        <p:cNvGrpSpPr/>
        <p:nvPr/>
      </p:nvGrpSpPr>
      <p:grpSpPr>
        <a:xfrm>
          <a:off x="0" y="0"/>
          <a:ext cx="0" cy="0"/>
          <a:chOff x="0" y="0"/>
          <a:chExt cx="0" cy="0"/>
        </a:xfrm>
      </p:grpSpPr>
      <p:sp>
        <p:nvSpPr>
          <p:cNvPr id="1048871" name="Rectangle 11"/>
          <p:cNvSpPr/>
          <p:nvPr userDrawn="1"/>
        </p:nvSpPr>
        <p:spPr>
          <a:xfrm>
            <a:off x="360000" y="360000"/>
            <a:ext cx="11473200" cy="6138000"/>
          </a:xfrm>
          <a:prstGeom prst="rect"/>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72" name="Rectangle 13"/>
          <p:cNvSpPr/>
          <p:nvPr userDrawn="1"/>
        </p:nvSpPr>
        <p:spPr>
          <a:xfrm>
            <a:off x="4065847" y="0"/>
            <a:ext cx="4060307" cy="1836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73" name="Rectangle 15"/>
          <p:cNvSpPr/>
          <p:nvPr userDrawn="1"/>
        </p:nvSpPr>
        <p:spPr>
          <a:xfrm>
            <a:off x="4250406" y="5778000"/>
            <a:ext cx="3691188" cy="108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74" name="Title 1"/>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dirty="0" lang="en-US"/>
          </a:p>
        </p:txBody>
      </p:sp>
      <p:sp>
        <p:nvSpPr>
          <p:cNvPr id="1048875" name="Footer Placeholder 5"/>
          <p:cNvSpPr>
            <a:spLocks noGrp="1"/>
          </p:cNvSpPr>
          <p:nvPr>
            <p:ph type="ftr" sz="quarter" idx="10"/>
          </p:nvPr>
        </p:nvSpPr>
        <p:spPr/>
        <p:txBody>
          <a:bodyPr/>
          <a:p>
            <a:endParaRPr dirty="0" lang="en-US"/>
          </a:p>
        </p:txBody>
      </p:sp>
      <p:sp>
        <p:nvSpPr>
          <p:cNvPr id="1048876" name="Slide Number Placeholder 6"/>
          <p:cNvSpPr>
            <a:spLocks noGrp="1"/>
          </p:cNvSpPr>
          <p:nvPr>
            <p:ph type="sldNum" sz="quarter" idx="11"/>
          </p:nvPr>
        </p:nvSpPr>
        <p:spPr/>
        <p:txBody>
          <a:bodyPr/>
          <a:p>
            <a:fld id="{BA282B3E-4E3B-4D3F-AC29-B6E963F9C7A1}" type="slidenum">
              <a:rPr lang="en-US" smtClean="0"/>
              <a:t>‹#›</a:t>
            </a:fld>
            <a:endParaRPr dirty="0" lang="en-US"/>
          </a:p>
        </p:txBody>
      </p:sp>
      <p:sp>
        <p:nvSpPr>
          <p:cNvPr id="1048877" name="Freeform: Shape 12"/>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dirty="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titleOnly">
  <p:cSld name="Title Only Top Light">
    <p:spTree>
      <p:nvGrpSpPr>
        <p:cNvPr id="194" name=""/>
        <p:cNvGrpSpPr/>
        <p:nvPr/>
      </p:nvGrpSpPr>
      <p:grpSpPr>
        <a:xfrm>
          <a:off x="0" y="0"/>
          <a:ext cx="0" cy="0"/>
          <a:chOff x="0" y="0"/>
          <a:chExt cx="0" cy="0"/>
        </a:xfrm>
      </p:grpSpPr>
      <p:sp>
        <p:nvSpPr>
          <p:cNvPr id="1048822" name="Rectangle 11"/>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23" name="Rectangle 13"/>
          <p:cNvSpPr/>
          <p:nvPr userDrawn="1"/>
        </p:nvSpPr>
        <p:spPr>
          <a:xfrm>
            <a:off x="4065847" y="0"/>
            <a:ext cx="4060307" cy="1836000"/>
          </a:xfrm>
          <a:prstGeom prst="rect"/>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24" name="Rectangle 15"/>
          <p:cNvSpPr/>
          <p:nvPr userDrawn="1"/>
        </p:nvSpPr>
        <p:spPr>
          <a:xfrm>
            <a:off x="4250406" y="5778000"/>
            <a:ext cx="3691188" cy="1080000"/>
          </a:xfrm>
          <a:prstGeom prst="rect"/>
          <a:solidFill>
            <a:schemeClr val="accent5">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25" name="Title 1"/>
          <p:cNvSpPr>
            <a:spLocks noGrp="1"/>
          </p:cNvSpPr>
          <p:nvPr>
            <p:ph type="title"/>
          </p:nvPr>
        </p:nvSpPr>
        <p:spPr>
          <a:xfrm>
            <a:off x="4104860" y="360000"/>
            <a:ext cx="4015409" cy="1330688"/>
          </a:xfrm>
        </p:spPr>
        <p:txBody>
          <a:bodyPr anchor="b"/>
          <a:lstStyle>
            <a:lvl1pPr algn="ctr">
              <a:defRPr i="0">
                <a:solidFill>
                  <a:schemeClr val="bg1"/>
                </a:solidFill>
              </a:defRPr>
            </a:lvl1pPr>
          </a:lstStyle>
          <a:p>
            <a:r>
              <a:rPr lang="en-US"/>
              <a:t>Click to edit Master title style</a:t>
            </a:r>
            <a:endParaRPr dirty="0" lang="en-US"/>
          </a:p>
        </p:txBody>
      </p:sp>
      <p:sp>
        <p:nvSpPr>
          <p:cNvPr id="1048826" name="Footer Placeholder 5"/>
          <p:cNvSpPr>
            <a:spLocks noGrp="1"/>
          </p:cNvSpPr>
          <p:nvPr>
            <p:ph type="ftr" sz="quarter" idx="10"/>
          </p:nvPr>
        </p:nvSpPr>
        <p:spPr/>
        <p:txBody>
          <a:bodyPr/>
          <a:p>
            <a:endParaRPr dirty="0" lang="en-US"/>
          </a:p>
        </p:txBody>
      </p:sp>
      <p:sp>
        <p:nvSpPr>
          <p:cNvPr id="1048827" name="Slide Number Placeholder 6"/>
          <p:cNvSpPr>
            <a:spLocks noGrp="1"/>
          </p:cNvSpPr>
          <p:nvPr>
            <p:ph type="sldNum" sz="quarter" idx="11"/>
          </p:nvPr>
        </p:nvSpPr>
        <p:spPr/>
        <p:txBody>
          <a:bodyPr/>
          <a:p>
            <a:fld id="{BA282B3E-4E3B-4D3F-AC29-B6E963F9C7A1}" type="slidenum">
              <a:rPr lang="en-US" smtClean="0"/>
              <a:t>‹#›</a:t>
            </a:fld>
            <a:endParaRPr dirty="0" lang="en-US"/>
          </a:p>
        </p:txBody>
      </p:sp>
      <p:sp>
        <p:nvSpPr>
          <p:cNvPr id="1048828" name="Freeform: Shape 12"/>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dirty="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type="titleOnly">
  <p:cSld name="Title Only Left Light">
    <p:bg>
      <p:bgPr>
        <a:solidFill>
          <a:schemeClr val="accent6">
            <a:lumMod val="50000"/>
          </a:schemeClr>
        </a:solidFill>
        <a:effectLst/>
      </p:bgPr>
    </p:bg>
    <p:spTree>
      <p:nvGrpSpPr>
        <p:cNvPr id="200" name=""/>
        <p:cNvGrpSpPr/>
        <p:nvPr/>
      </p:nvGrpSpPr>
      <p:grpSpPr>
        <a:xfrm>
          <a:off x="0" y="0"/>
          <a:ext cx="0" cy="0"/>
          <a:chOff x="0" y="0"/>
          <a:chExt cx="0" cy="0"/>
        </a:xfrm>
      </p:grpSpPr>
      <p:sp>
        <p:nvSpPr>
          <p:cNvPr id="1048863" name="Rectangle 17"/>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64" name="Rectangle 15"/>
          <p:cNvSpPr/>
          <p:nvPr userDrawn="1"/>
        </p:nvSpPr>
        <p:spPr>
          <a:xfrm>
            <a:off x="0" y="2385000"/>
            <a:ext cx="720000"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65" name="Title 1"/>
          <p:cNvSpPr>
            <a:spLocks noGrp="1"/>
          </p:cNvSpPr>
          <p:nvPr>
            <p:ph type="title"/>
          </p:nvPr>
        </p:nvSpPr>
        <p:spPr>
          <a:xfrm>
            <a:off x="1003851"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dirty="0" lang="en-US"/>
          </a:p>
        </p:txBody>
      </p:sp>
      <p:sp>
        <p:nvSpPr>
          <p:cNvPr id="1048866" name="Footer Placeholder 5"/>
          <p:cNvSpPr>
            <a:spLocks noGrp="1"/>
          </p:cNvSpPr>
          <p:nvPr>
            <p:ph type="ftr" sz="quarter" idx="10"/>
          </p:nvPr>
        </p:nvSpPr>
        <p:spPr/>
        <p:txBody>
          <a:bodyPr/>
          <a:p>
            <a:endParaRPr dirty="0" lang="en-US"/>
          </a:p>
        </p:txBody>
      </p:sp>
      <p:sp>
        <p:nvSpPr>
          <p:cNvPr id="1048867" name="Slide Number Placeholder 6"/>
          <p:cNvSpPr>
            <a:spLocks noGrp="1"/>
          </p:cNvSpPr>
          <p:nvPr>
            <p:ph type="sldNum" sz="quarter" idx="11"/>
          </p:nvPr>
        </p:nvSpPr>
        <p:spPr/>
        <p:txBody>
          <a:bodyPr/>
          <a:p>
            <a:fld id="{BA282B3E-4E3B-4D3F-AC29-B6E963F9C7A1}" type="slidenum">
              <a:rPr lang="en-US" smtClean="0"/>
              <a:t>‹#›</a:t>
            </a:fld>
            <a:endParaRPr dirty="0" lang="en-US"/>
          </a:p>
        </p:txBody>
      </p:sp>
      <p:sp>
        <p:nvSpPr>
          <p:cNvPr id="1048868" name="Rectangle 10"/>
          <p:cNvSpPr/>
          <p:nvPr userDrawn="1"/>
        </p:nvSpPr>
        <p:spPr>
          <a:xfrm>
            <a:off x="11112000" y="2385000"/>
            <a:ext cx="1080000"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69" name="Freeform: Shape 16"/>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870" name="Rectangle 18"/>
          <p:cNvSpPr/>
          <p:nvPr userDrawn="1"/>
        </p:nvSpPr>
        <p:spPr>
          <a:xfrm flipH="1">
            <a:off x="706800" y="5778001"/>
            <a:ext cx="360000" cy="360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type="titleOnly">
  <p:cSld name="Title Only Right Light">
    <p:bg>
      <p:bgPr>
        <a:solidFill>
          <a:schemeClr val="accent1"/>
        </a:solidFill>
        <a:effectLst/>
      </p:bgPr>
    </p:bg>
    <p:spTree>
      <p:nvGrpSpPr>
        <p:cNvPr id="193" name=""/>
        <p:cNvGrpSpPr/>
        <p:nvPr/>
      </p:nvGrpSpPr>
      <p:grpSpPr>
        <a:xfrm>
          <a:off x="0" y="0"/>
          <a:ext cx="0" cy="0"/>
          <a:chOff x="0" y="0"/>
          <a:chExt cx="0" cy="0"/>
        </a:xfrm>
      </p:grpSpPr>
      <p:sp>
        <p:nvSpPr>
          <p:cNvPr id="1048814" name="Rectangle 17"/>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15" name="Rectangle 15"/>
          <p:cNvSpPr/>
          <p:nvPr userDrawn="1"/>
        </p:nvSpPr>
        <p:spPr>
          <a:xfrm>
            <a:off x="0" y="2385000"/>
            <a:ext cx="360000"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16" name="Title 1"/>
          <p:cNvSpPr>
            <a:spLocks noGrp="1"/>
          </p:cNvSpPr>
          <p:nvPr>
            <p:ph type="title"/>
          </p:nvPr>
        </p:nvSpPr>
        <p:spPr>
          <a:xfrm>
            <a:off x="7108590" y="2453081"/>
            <a:ext cx="4015409" cy="1330688"/>
          </a:xfrm>
        </p:spPr>
        <p:txBody>
          <a:bodyPr anchor="b"/>
          <a:lstStyle>
            <a:lvl1pPr algn="ctr">
              <a:defRPr i="0">
                <a:solidFill>
                  <a:schemeClr val="accent3">
                    <a:lumMod val="75000"/>
                  </a:schemeClr>
                </a:solidFill>
              </a:defRPr>
            </a:lvl1pPr>
          </a:lstStyle>
          <a:p>
            <a:r>
              <a:rPr lang="en-US"/>
              <a:t>Click to edit Master title style</a:t>
            </a:r>
            <a:endParaRPr dirty="0" lang="en-US"/>
          </a:p>
        </p:txBody>
      </p:sp>
      <p:sp>
        <p:nvSpPr>
          <p:cNvPr id="1048817" name="Footer Placeholder 5"/>
          <p:cNvSpPr>
            <a:spLocks noGrp="1"/>
          </p:cNvSpPr>
          <p:nvPr>
            <p:ph type="ftr" sz="quarter" idx="10"/>
          </p:nvPr>
        </p:nvSpPr>
        <p:spPr/>
        <p:txBody>
          <a:bodyPr/>
          <a:p>
            <a:endParaRPr dirty="0" lang="en-US"/>
          </a:p>
        </p:txBody>
      </p:sp>
      <p:sp>
        <p:nvSpPr>
          <p:cNvPr id="1048818" name="Slide Number Placeholder 6"/>
          <p:cNvSpPr>
            <a:spLocks noGrp="1"/>
          </p:cNvSpPr>
          <p:nvPr>
            <p:ph type="sldNum" sz="quarter" idx="11"/>
          </p:nvPr>
        </p:nvSpPr>
        <p:spPr/>
        <p:txBody>
          <a:bodyPr/>
          <a:p>
            <a:fld id="{BA282B3E-4E3B-4D3F-AC29-B6E963F9C7A1}" type="slidenum">
              <a:rPr lang="en-US" smtClean="0"/>
              <a:t>‹#›</a:t>
            </a:fld>
            <a:endParaRPr dirty="0" lang="en-US"/>
          </a:p>
        </p:txBody>
      </p:sp>
      <p:sp>
        <p:nvSpPr>
          <p:cNvPr id="1048819" name="Rectangle 10"/>
          <p:cNvSpPr/>
          <p:nvPr userDrawn="1"/>
        </p:nvSpPr>
        <p:spPr>
          <a:xfrm>
            <a:off x="11471998" y="2385000"/>
            <a:ext cx="720001"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20" name="Freeform: Shape 16"/>
          <p:cNvSpPr/>
          <p:nvPr userDrawn="1"/>
        </p:nvSpPr>
        <p:spPr>
          <a:xfrm rot="5400000" flipH="1">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accent4"/>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821" name="Rectangle 11"/>
          <p:cNvSpPr/>
          <p:nvPr userDrawn="1"/>
        </p:nvSpPr>
        <p:spPr>
          <a:xfrm flipH="1">
            <a:off x="11125201" y="720000"/>
            <a:ext cx="360000" cy="360000"/>
          </a:xfrm>
          <a:prstGeom prst="rect"/>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type="titleOnly">
  <p:cSld name="Title Only Left Dark">
    <p:bg>
      <p:bgPr>
        <a:solidFill>
          <a:schemeClr val="bg1"/>
        </a:solidFill>
        <a:effectLst/>
      </p:bgPr>
    </p:bg>
    <p:spTree>
      <p:nvGrpSpPr>
        <p:cNvPr id="203" name=""/>
        <p:cNvGrpSpPr/>
        <p:nvPr/>
      </p:nvGrpSpPr>
      <p:grpSpPr>
        <a:xfrm>
          <a:off x="0" y="0"/>
          <a:ext cx="0" cy="0"/>
          <a:chOff x="0" y="0"/>
          <a:chExt cx="0" cy="0"/>
        </a:xfrm>
      </p:grpSpPr>
      <p:sp>
        <p:nvSpPr>
          <p:cNvPr id="1048887" name="Rectangle 17"/>
          <p:cNvSpPr/>
          <p:nvPr userDrawn="1"/>
        </p:nvSpPr>
        <p:spPr>
          <a:xfrm>
            <a:off x="360000" y="360000"/>
            <a:ext cx="11473200" cy="6138000"/>
          </a:xfrm>
          <a:prstGeom prst="rect"/>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88" name="Rectangle 15"/>
          <p:cNvSpPr/>
          <p:nvPr userDrawn="1"/>
        </p:nvSpPr>
        <p:spPr>
          <a:xfrm>
            <a:off x="0" y="2385000"/>
            <a:ext cx="720000"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89" name="Title 1"/>
          <p:cNvSpPr>
            <a:spLocks noGrp="1"/>
          </p:cNvSpPr>
          <p:nvPr>
            <p:ph type="title"/>
          </p:nvPr>
        </p:nvSpPr>
        <p:spPr>
          <a:xfrm>
            <a:off x="1003851" y="2453081"/>
            <a:ext cx="4015409" cy="1330688"/>
          </a:xfrm>
        </p:spPr>
        <p:txBody>
          <a:bodyPr anchor="b"/>
          <a:lstStyle>
            <a:lvl1pPr algn="ctr">
              <a:defRPr i="0">
                <a:solidFill>
                  <a:schemeClr val="bg1"/>
                </a:solidFill>
              </a:defRPr>
            </a:lvl1pPr>
          </a:lstStyle>
          <a:p>
            <a:r>
              <a:rPr lang="en-US"/>
              <a:t>Click to edit Master title style</a:t>
            </a:r>
            <a:endParaRPr dirty="0" lang="en-US"/>
          </a:p>
        </p:txBody>
      </p:sp>
      <p:sp>
        <p:nvSpPr>
          <p:cNvPr id="1048890" name="Footer Placeholder 5"/>
          <p:cNvSpPr>
            <a:spLocks noGrp="1"/>
          </p:cNvSpPr>
          <p:nvPr>
            <p:ph type="ftr" sz="quarter" idx="10"/>
          </p:nvPr>
        </p:nvSpPr>
        <p:spPr/>
        <p:txBody>
          <a:bodyPr/>
          <a:p>
            <a:endParaRPr dirty="0" lang="en-US"/>
          </a:p>
        </p:txBody>
      </p:sp>
      <p:sp>
        <p:nvSpPr>
          <p:cNvPr id="1048891" name="Slide Number Placeholder 6"/>
          <p:cNvSpPr>
            <a:spLocks noGrp="1"/>
          </p:cNvSpPr>
          <p:nvPr>
            <p:ph type="sldNum" sz="quarter" idx="11"/>
          </p:nvPr>
        </p:nvSpPr>
        <p:spPr/>
        <p:txBody>
          <a:bodyPr/>
          <a:p>
            <a:fld id="{BA282B3E-4E3B-4D3F-AC29-B6E963F9C7A1}" type="slidenum">
              <a:rPr lang="en-US" smtClean="0"/>
              <a:t>‹#›</a:t>
            </a:fld>
            <a:endParaRPr dirty="0" lang="en-US"/>
          </a:p>
        </p:txBody>
      </p:sp>
      <p:sp>
        <p:nvSpPr>
          <p:cNvPr id="1048892" name="Rectangle 10"/>
          <p:cNvSpPr/>
          <p:nvPr userDrawn="1"/>
        </p:nvSpPr>
        <p:spPr>
          <a:xfrm>
            <a:off x="11112000" y="2385000"/>
            <a:ext cx="1080000" cy="2088000"/>
          </a:xfrm>
          <a:prstGeom prst="rect"/>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93" name="Freeform: Shape 16"/>
          <p:cNvSpPr/>
          <p:nvPr userDrawn="1"/>
        </p:nvSpPr>
        <p:spPr>
          <a:xfrm rot="16200000">
            <a:off x="3387001" y="-1960199"/>
            <a:ext cx="5418000" cy="10778400"/>
          </a:xfrm>
          <a:custGeom>
            <a:avLst/>
            <a:gdLst>
              <a:gd name="connsiteX0" fmla="*/ 0 w 10767616"/>
              <a:gd name="connsiteY0" fmla="*/ 0 h 5418000"/>
              <a:gd name="connsiteX1" fmla="*/ 2921260 w 10767616"/>
              <a:gd name="connsiteY1" fmla="*/ 0 h 5418000"/>
              <a:gd name="connsiteX2" fmla="*/ 2921260 w 10767616"/>
              <a:gd name="connsiteY2" fmla="*/ 246371 h 5418000"/>
              <a:gd name="connsiteX3" fmla="*/ 7861969 w 10767616"/>
              <a:gd name="connsiteY3" fmla="*/ 246371 h 5418000"/>
              <a:gd name="connsiteX4" fmla="*/ 7861969 w 10767616"/>
              <a:gd name="connsiteY4" fmla="*/ 0 h 5418000"/>
              <a:gd name="connsiteX5" fmla="*/ 10767616 w 10767616"/>
              <a:gd name="connsiteY5" fmla="*/ 0 h 5418000"/>
              <a:gd name="connsiteX6" fmla="*/ 10767616 w 10767616"/>
              <a:gd name="connsiteY6" fmla="*/ 5418000 h 5418000"/>
              <a:gd name="connsiteX7" fmla="*/ 0 w 10767616"/>
              <a:gd name="connsiteY7" fmla="*/ 5418000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8" fmla="*/ 7953409 w 10767616"/>
              <a:gd name="connsiteY8" fmla="*/ 337811 h 5418000"/>
              <a:gd name="connsiteX0" fmla="*/ 7861969 w 10767616"/>
              <a:gd name="connsiteY0" fmla="*/ 246371 h 5418000"/>
              <a:gd name="connsiteX1" fmla="*/ 7861969 w 10767616"/>
              <a:gd name="connsiteY1" fmla="*/ 0 h 5418000"/>
              <a:gd name="connsiteX2" fmla="*/ 10767616 w 10767616"/>
              <a:gd name="connsiteY2" fmla="*/ 0 h 5418000"/>
              <a:gd name="connsiteX3" fmla="*/ 10767616 w 10767616"/>
              <a:gd name="connsiteY3" fmla="*/ 5418000 h 5418000"/>
              <a:gd name="connsiteX4" fmla="*/ 0 w 10767616"/>
              <a:gd name="connsiteY4" fmla="*/ 5418000 h 5418000"/>
              <a:gd name="connsiteX5" fmla="*/ 0 w 10767616"/>
              <a:gd name="connsiteY5" fmla="*/ 0 h 5418000"/>
              <a:gd name="connsiteX6" fmla="*/ 2921260 w 10767616"/>
              <a:gd name="connsiteY6" fmla="*/ 0 h 5418000"/>
              <a:gd name="connsiteX7" fmla="*/ 2921260 w 10767616"/>
              <a:gd name="connsiteY7"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 name="connsiteX6" fmla="*/ 2921260 w 10767616"/>
              <a:gd name="connsiteY6" fmla="*/ 246371 h 5418000"/>
              <a:gd name="connsiteX0" fmla="*/ 7861969 w 10767616"/>
              <a:gd name="connsiteY0" fmla="*/ 0 h 5418000"/>
              <a:gd name="connsiteX1" fmla="*/ 10767616 w 10767616"/>
              <a:gd name="connsiteY1" fmla="*/ 0 h 5418000"/>
              <a:gd name="connsiteX2" fmla="*/ 10767616 w 10767616"/>
              <a:gd name="connsiteY2" fmla="*/ 5418000 h 5418000"/>
              <a:gd name="connsiteX3" fmla="*/ 0 w 10767616"/>
              <a:gd name="connsiteY3" fmla="*/ 5418000 h 5418000"/>
              <a:gd name="connsiteX4" fmla="*/ 0 w 10767616"/>
              <a:gd name="connsiteY4" fmla="*/ 0 h 5418000"/>
              <a:gd name="connsiteX5" fmla="*/ 2921260 w 10767616"/>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67616" h="5418000">
                <a:moveTo>
                  <a:pt x="7861969" y="0"/>
                </a:moveTo>
                <a:lnTo>
                  <a:pt x="10767616" y="0"/>
                </a:lnTo>
                <a:lnTo>
                  <a:pt x="10767616" y="5418000"/>
                </a:lnTo>
                <a:lnTo>
                  <a:pt x="0" y="5418000"/>
                </a:lnTo>
                <a:lnTo>
                  <a:pt x="0" y="0"/>
                </a:lnTo>
                <a:lnTo>
                  <a:pt x="292126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894" name="Rectangle 18"/>
          <p:cNvSpPr/>
          <p:nvPr userDrawn="1"/>
        </p:nvSpPr>
        <p:spPr>
          <a:xfrm flipH="1">
            <a:off x="706800" y="5778001"/>
            <a:ext cx="360000" cy="360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type="blank">
  <p:cSld name="Blank">
    <p:spTree>
      <p:nvGrpSpPr>
        <p:cNvPr id="196" name=""/>
        <p:cNvGrpSpPr/>
        <p:nvPr/>
      </p:nvGrpSpPr>
      <p:grpSpPr>
        <a:xfrm>
          <a:off x="0" y="0"/>
          <a:ext cx="0" cy="0"/>
          <a:chOff x="0" y="0"/>
          <a:chExt cx="0" cy="0"/>
        </a:xfrm>
      </p:grpSpPr>
      <p:sp>
        <p:nvSpPr>
          <p:cNvPr id="1048836" name="Rectangle 6"/>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37" name="Footer Placeholder 4"/>
          <p:cNvSpPr>
            <a:spLocks noGrp="1"/>
          </p:cNvSpPr>
          <p:nvPr>
            <p:ph type="ftr" sz="quarter" idx="10"/>
          </p:nvPr>
        </p:nvSpPr>
        <p:spPr/>
        <p:txBody>
          <a:bodyPr/>
          <a:p>
            <a:endParaRPr dirty="0" lang="en-US"/>
          </a:p>
        </p:txBody>
      </p:sp>
      <p:sp>
        <p:nvSpPr>
          <p:cNvPr id="1048838" name="Slide Number Placeholder 5"/>
          <p:cNvSpPr>
            <a:spLocks noGrp="1"/>
          </p:cNvSpPr>
          <p:nvPr>
            <p:ph type="sldNum" sz="quarter" idx="11"/>
          </p:nvPr>
        </p:nvSpPr>
        <p:spPr/>
        <p:txBody>
          <a:bodyPr/>
          <a:p>
            <a:fld id="{BA282B3E-4E3B-4D3F-AC29-B6E963F9C7A1}" type="slidenum">
              <a:rPr lang="en-US" smtClean="0"/>
              <a:t>‹#›</a:t>
            </a:fld>
            <a:endParaRPr dirty="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type="blank">
  <p:cSld name="Blank with Border">
    <p:spTree>
      <p:nvGrpSpPr>
        <p:cNvPr id="205" name=""/>
        <p:cNvGrpSpPr/>
        <p:nvPr/>
      </p:nvGrpSpPr>
      <p:grpSpPr>
        <a:xfrm>
          <a:off x="0" y="0"/>
          <a:ext cx="0" cy="0"/>
          <a:chOff x="0" y="0"/>
          <a:chExt cx="0" cy="0"/>
        </a:xfrm>
      </p:grpSpPr>
      <p:sp>
        <p:nvSpPr>
          <p:cNvPr id="1048900" name="Rectangle 6"/>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901" name="Footer Placeholder 4"/>
          <p:cNvSpPr>
            <a:spLocks noGrp="1"/>
          </p:cNvSpPr>
          <p:nvPr>
            <p:ph type="ftr" sz="quarter" idx="10"/>
          </p:nvPr>
        </p:nvSpPr>
        <p:spPr/>
        <p:txBody>
          <a:bodyPr/>
          <a:p>
            <a:endParaRPr dirty="0" lang="en-US"/>
          </a:p>
        </p:txBody>
      </p:sp>
      <p:sp>
        <p:nvSpPr>
          <p:cNvPr id="1048902" name="Slide Number Placeholder 5"/>
          <p:cNvSpPr>
            <a:spLocks noGrp="1"/>
          </p:cNvSpPr>
          <p:nvPr>
            <p:ph type="sldNum" sz="quarter" idx="11"/>
          </p:nvPr>
        </p:nvSpPr>
        <p:spPr/>
        <p:txBody>
          <a:bodyPr/>
          <a:p>
            <a:fld id="{BA282B3E-4E3B-4D3F-AC29-B6E963F9C7A1}" type="slidenum">
              <a:rPr lang="en-US" smtClean="0"/>
              <a:t>‹#›</a:t>
            </a:fld>
            <a:endParaRPr dirty="0" lang="en-US"/>
          </a:p>
        </p:txBody>
      </p:sp>
      <p:sp>
        <p:nvSpPr>
          <p:cNvPr id="1048903" name="Rectangle 7"/>
          <p:cNvSpPr/>
          <p:nvPr userDrawn="1"/>
        </p:nvSpPr>
        <p:spPr>
          <a:xfrm>
            <a:off x="720000" y="720000"/>
            <a:ext cx="10753200" cy="5382000"/>
          </a:xfrm>
          <a:prstGeom prst="rect"/>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dirty="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25" name=""/>
        <p:cNvGrpSpPr/>
        <p:nvPr/>
      </p:nvGrpSpPr>
      <p:grpSpPr>
        <a:xfrm>
          <a:off x="0" y="0"/>
          <a:ext cx="0" cy="0"/>
          <a:chOff x="0" y="0"/>
          <a:chExt cx="0" cy="0"/>
        </a:xfrm>
      </p:grpSpPr>
      <p:sp>
        <p:nvSpPr>
          <p:cNvPr id="1048645" name="Title 1"/>
          <p:cNvSpPr>
            <a:spLocks noGrp="1"/>
          </p:cNvSpPr>
          <p:nvPr>
            <p:ph type="title"/>
          </p:nvPr>
        </p:nvSpPr>
        <p:spPr>
          <a:xfrm>
            <a:off x="839788" y="987424"/>
            <a:ext cx="3932237" cy="1069975"/>
          </a:xfrm>
        </p:spPr>
        <p:txBody>
          <a:bodyPr anchor="b"/>
          <a:lstStyle>
            <a:lvl1pPr algn="l">
              <a:defRPr sz="3200"/>
            </a:lvl1pPr>
          </a:lstStyle>
          <a:p>
            <a:r>
              <a:rPr lang="en-US"/>
              <a:t>Click to edit Master title style</a:t>
            </a:r>
            <a:endParaRPr dirty="0" lang="en-US"/>
          </a:p>
        </p:txBody>
      </p:sp>
      <p:sp>
        <p:nvSpPr>
          <p:cNvPr id="1048646"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7" name="Text Placeholder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Edit Master text styles</a:t>
            </a:r>
          </a:p>
        </p:txBody>
      </p:sp>
      <p:sp>
        <p:nvSpPr>
          <p:cNvPr id="1048648" name="Footer Placeholder 7"/>
          <p:cNvSpPr>
            <a:spLocks noGrp="1"/>
          </p:cNvSpPr>
          <p:nvPr>
            <p:ph type="ftr" sz="quarter" idx="10"/>
          </p:nvPr>
        </p:nvSpPr>
        <p:spPr/>
        <p:txBody>
          <a:bodyPr/>
          <a:p>
            <a:endParaRPr dirty="0" lang="en-US"/>
          </a:p>
        </p:txBody>
      </p:sp>
      <p:sp>
        <p:nvSpPr>
          <p:cNvPr id="1048649" name="Slide Number Placeholder 8"/>
          <p:cNvSpPr>
            <a:spLocks noGrp="1"/>
          </p:cNvSpPr>
          <p:nvPr>
            <p:ph type="sldNum" sz="quarter" idx="11"/>
          </p:nvPr>
        </p:nvSpPr>
        <p:spPr/>
        <p:txBody>
          <a:bodyPr/>
          <a:p>
            <a:fld id="{BA282B3E-4E3B-4D3F-AC29-B6E963F9C7A1}" type="slidenum">
              <a:rPr lang="en-US" smtClean="0"/>
              <a:t>‹#›</a:t>
            </a:fld>
            <a:endParaRPr dirty="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70" name=""/>
        <p:cNvGrpSpPr/>
        <p:nvPr/>
      </p:nvGrpSpPr>
      <p:grpSpPr>
        <a:xfrm>
          <a:off x="0" y="0"/>
          <a:ext cx="0" cy="0"/>
          <a:chOff x="0" y="0"/>
          <a:chExt cx="0" cy="0"/>
        </a:xfrm>
      </p:grpSpPr>
      <p:sp>
        <p:nvSpPr>
          <p:cNvPr id="1048731" name="Rectangle 1"/>
          <p:cNvSpPr/>
          <p:nvPr userDrawn="1"/>
        </p:nvSpPr>
        <p:spPr>
          <a:xfrm>
            <a:off x="0" y="3429000"/>
            <a:ext cx="12192000" cy="3429000"/>
          </a:xfrm>
          <a:prstGeom prst="rect"/>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pic>
        <p:nvPicPr>
          <p:cNvPr id="2097169" name="Picture 2" descr="E:\002-KIMS BUSINESS\007-02-Googleslidesppt\02-GSppt-Contents-Kim\20170215\02-abs\businessman-with-city-vew-png.png"/>
          <p:cNvPicPr>
            <a:picLocks noChangeAspect="1" noChangeArrowheads="1"/>
          </p:cNvPicPr>
          <p:nvPr userDrawn="1"/>
        </p:nvPicPr>
        <p:blipFill>
          <a:blip xmlns:r="http://schemas.openxmlformats.org/officeDocument/2006/relationships" r:embed="rId1"/>
          <a:srcRect/>
          <a:stretch>
            <a:fillRect/>
          </a:stretch>
        </p:blipFill>
        <p:spPr bwMode="auto">
          <a:xfrm>
            <a:off x="615247" y="452670"/>
            <a:ext cx="2807248" cy="5831589"/>
          </a:xfrm>
          <a:prstGeom prst="rect"/>
          <a:noFill/>
        </p:spPr>
      </p:pic>
      <p:sp>
        <p:nvSpPr>
          <p:cNvPr id="1048732" name="Text Placeholder 9"/>
          <p:cNvSpPr>
            <a:spLocks noGrp="1"/>
          </p:cNvSpPr>
          <p:nvPr>
            <p:ph type="body" sz="quarter" idx="10" hasCustomPrompt="1"/>
          </p:nvPr>
        </p:nvSpPr>
        <p:spPr>
          <a:xfrm>
            <a:off x="3422494" y="356659"/>
            <a:ext cx="8769505" cy="864096"/>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78" name=""/>
        <p:cNvGrpSpPr/>
        <p:nvPr/>
      </p:nvGrpSpPr>
      <p:grpSpPr>
        <a:xfrm>
          <a:off x="0" y="0"/>
          <a:ext cx="0" cy="0"/>
          <a:chOff x="0" y="0"/>
          <a:chExt cx="0" cy="0"/>
        </a:xfrm>
      </p:grpSpPr>
      <p:sp>
        <p:nvSpPr>
          <p:cNvPr id="1048750" name="Rectangle 1"/>
          <p:cNvSpPr/>
          <p:nvPr userDrawn="1"/>
        </p:nvSpPr>
        <p:spPr>
          <a:xfrm>
            <a:off x="0" y="3429000"/>
            <a:ext cx="12192000" cy="3429000"/>
          </a:xfrm>
          <a:prstGeom prst="rect"/>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pic>
        <p:nvPicPr>
          <p:cNvPr id="2097171" name="Picture 2" descr="E:\002-KIMS BUSINESS\007-02-Googleslidesppt\02-GSppt-Contents-Kim\20170215\02-abs\businessman-with-city-vew-png.png"/>
          <p:cNvPicPr>
            <a:picLocks noChangeAspect="1" noChangeArrowheads="1"/>
          </p:cNvPicPr>
          <p:nvPr userDrawn="1"/>
        </p:nvPicPr>
        <p:blipFill>
          <a:blip xmlns:r="http://schemas.openxmlformats.org/officeDocument/2006/relationships" r:embed="rId1"/>
          <a:srcRect/>
          <a:stretch>
            <a:fillRect/>
          </a:stretch>
        </p:blipFill>
        <p:spPr bwMode="auto">
          <a:xfrm>
            <a:off x="132050" y="944012"/>
            <a:ext cx="2391284" cy="4967493"/>
          </a:xfrm>
          <a:prstGeom prst="rect"/>
          <a:noFill/>
        </p:spPr>
      </p:pic>
      <p:sp>
        <p:nvSpPr>
          <p:cNvPr id="1048751" name="Text Placeholder 9"/>
          <p:cNvSpPr>
            <a:spLocks noGrp="1"/>
          </p:cNvSpPr>
          <p:nvPr>
            <p:ph type="body" sz="quarter" idx="10" hasCustomPrompt="1"/>
          </p:nvPr>
        </p:nvSpPr>
        <p:spPr>
          <a:xfrm>
            <a:off x="2523333" y="644691"/>
            <a:ext cx="9668667" cy="768085"/>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Picture with Caption">
    <p:bg>
      <p:bgPr>
        <a:solidFill>
          <a:schemeClr val="bg1"/>
        </a:solidFill>
        <a:effectLst/>
      </p:bgPr>
    </p:bg>
    <p:spTree>
      <p:nvGrpSpPr>
        <p:cNvPr id="36" name=""/>
        <p:cNvGrpSpPr/>
        <p:nvPr/>
      </p:nvGrpSpPr>
      <p:grpSpPr>
        <a:xfrm>
          <a:off x="0" y="0"/>
          <a:ext cx="0" cy="0"/>
          <a:chOff x="0" y="0"/>
          <a:chExt cx="0" cy="0"/>
        </a:xfrm>
      </p:grpSpPr>
      <p:sp>
        <p:nvSpPr>
          <p:cNvPr id="1048582" name="Rectangle 6"/>
          <p:cNvSpPr/>
          <p:nvPr userDrawn="1"/>
        </p:nvSpPr>
        <p:spPr>
          <a:xfrm>
            <a:off x="360000" y="360000"/>
            <a:ext cx="11473200" cy="6138000"/>
          </a:xfrm>
          <a:prstGeom prst="rect"/>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3" name="Rectangle 11"/>
          <p:cNvSpPr/>
          <p:nvPr/>
        </p:nvSpPr>
        <p:spPr>
          <a:xfrm>
            <a:off x="7538301" y="359999"/>
            <a:ext cx="4294899" cy="6138000"/>
          </a:xfrm>
          <a:prstGeom prst="rect"/>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4" name="Rectangle 12"/>
          <p:cNvSpPr/>
          <p:nvPr/>
        </p:nvSpPr>
        <p:spPr>
          <a:xfrm>
            <a:off x="7180411" y="711624"/>
            <a:ext cx="4294899" cy="5382000"/>
          </a:xfrm>
          <a:prstGeom prst="rect"/>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5" name="Rectangle 13"/>
          <p:cNvSpPr/>
          <p:nvPr/>
        </p:nvSpPr>
        <p:spPr>
          <a:xfrm flipH="1">
            <a:off x="7538301" y="724153"/>
            <a:ext cx="357889" cy="357889"/>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6" name="Rectangle 14"/>
          <p:cNvSpPr/>
          <p:nvPr/>
        </p:nvSpPr>
        <p:spPr>
          <a:xfrm flipH="1">
            <a:off x="7538301" y="5739959"/>
            <a:ext cx="357889" cy="357889"/>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7" name="Rectangle 15"/>
          <p:cNvSpPr/>
          <p:nvPr/>
        </p:nvSpPr>
        <p:spPr>
          <a:xfrm>
            <a:off x="6817676" y="4469671"/>
            <a:ext cx="720624" cy="2028329"/>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88" name="Title 1"/>
          <p:cNvSpPr>
            <a:spLocks noGrp="1"/>
          </p:cNvSpPr>
          <p:nvPr userDrawn="1">
            <p:ph type="ctrTitle"/>
          </p:nvPr>
        </p:nvSpPr>
        <p:spPr>
          <a:xfrm>
            <a:off x="7871790" y="2042319"/>
            <a:ext cx="3168000" cy="2387600"/>
          </a:xfrm>
        </p:spPr>
        <p:txBody>
          <a:bodyPr anchor="b" bIns="0" lIns="0" rIns="0" tIns="0">
            <a:normAutofit/>
          </a:bodyPr>
          <a:lstStyle>
            <a:lvl1pPr algn="ctr">
              <a:lnSpc>
                <a:spcPct val="80000"/>
              </a:lnSpc>
              <a:defRPr sz="4800">
                <a:solidFill>
                  <a:schemeClr val="bg1"/>
                </a:solidFill>
              </a:defRPr>
            </a:lvl1pPr>
          </a:lstStyle>
          <a:p>
            <a:r>
              <a:rPr lang="en-US"/>
              <a:t>Click to edit Master title style</a:t>
            </a:r>
            <a:endParaRPr dirty="0" lang="en-US"/>
          </a:p>
        </p:txBody>
      </p:sp>
      <p:sp>
        <p:nvSpPr>
          <p:cNvPr id="1048589" name="Subtitle 2"/>
          <p:cNvSpPr>
            <a:spLocks noGrp="1"/>
          </p:cNvSpPr>
          <p:nvPr userDrawn="1">
            <p:ph type="subTitle" idx="1"/>
          </p:nvPr>
        </p:nvSpPr>
        <p:spPr>
          <a:xfrm>
            <a:off x="7871790" y="5166704"/>
            <a:ext cx="3168000" cy="766957"/>
          </a:xfrm>
        </p:spPr>
        <p:txBody>
          <a:bodyPr bIns="0" lIns="0" rIns="0" tIns="0">
            <a:normAutofit/>
          </a:bodyPr>
          <a:lstStyle>
            <a:lvl1pPr algn="ctr" indent="0" marL="0">
              <a:buNone/>
              <a:defRPr sz="2000" i="0">
                <a:solidFill>
                  <a:schemeClr val="bg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590" name="Footer Placeholder 7"/>
          <p:cNvSpPr>
            <a:spLocks noGrp="1"/>
          </p:cNvSpPr>
          <p:nvPr userDrawn="1">
            <p:ph type="ftr" sz="quarter" idx="10"/>
          </p:nvPr>
        </p:nvSpPr>
        <p:spPr/>
        <p:txBody>
          <a:bodyPr/>
          <a:p>
            <a:endParaRPr dirty="0" lang="en-US"/>
          </a:p>
        </p:txBody>
      </p:sp>
      <p:sp>
        <p:nvSpPr>
          <p:cNvPr id="1048591" name="Slide Number Placeholder 8"/>
          <p:cNvSpPr>
            <a:spLocks noGrp="1"/>
          </p:cNvSpPr>
          <p:nvPr userDrawn="1">
            <p:ph type="sldNum" sz="quarter" idx="11"/>
          </p:nvPr>
        </p:nvSpPr>
        <p:spPr/>
        <p:txBody>
          <a:bodyPr/>
          <a:p>
            <a:fld id="{BA282B3E-4E3B-4D3F-AC29-B6E963F9C7A1}" type="slidenum">
              <a:rPr lang="en-US" smtClean="0"/>
              <a:t>‹#›</a:t>
            </a:fld>
            <a:endParaRPr dirty="0" lang="en-US"/>
          </a:p>
        </p:txBody>
      </p:sp>
      <p:sp>
        <p:nvSpPr>
          <p:cNvPr id="1048592" name="Picture Placeholder 4"/>
          <p:cNvSpPr>
            <a:spLocks noGrp="1"/>
          </p:cNvSpPr>
          <p:nvPr>
            <p:ph type="pic" sz="quarter" idx="12" hasCustomPrompt="1"/>
          </p:nvPr>
        </p:nvSpPr>
        <p:spPr>
          <a:xfrm>
            <a:off x="720000" y="720000"/>
            <a:ext cx="6818300" cy="5382000"/>
          </a:xfrm>
        </p:spPr>
        <p:txBody>
          <a:bodyPr anchor="ctr">
            <a:normAutofit/>
          </a:bodyPr>
          <a:lstStyle>
            <a:lvl1pPr algn="ctr" indent="0" marL="0">
              <a:buNone/>
              <a:defRPr sz="1800" i="1"/>
            </a:lvl1pPr>
          </a:lstStyle>
          <a:p>
            <a:r>
              <a:rPr dirty="0" lang="en-US"/>
              <a:t>Insert Your Picture Here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rotWithShape="1" dpi="0">
          <a:blip xmlns:r="http://schemas.openxmlformats.org/officeDocument/2006/relationships" r:embed="rId1">
            <a:lum/>
          </a:blip>
          <a:srcRect/>
          <a:stretch>
            <a:fillRect/>
          </a:stretch>
        </a:blipFill>
        <a:effectLst/>
      </p:bgPr>
    </p:bg>
    <p:spTree>
      <p:nvGrpSpPr>
        <p:cNvPr id="184" name=""/>
        <p:cNvGrpSpPr/>
        <p:nvPr/>
      </p:nvGrpSpPr>
      <p:grpSpPr>
        <a:xfrm>
          <a:off x="0" y="0"/>
          <a:ext cx="0" cy="0"/>
          <a:chOff x="0" y="0"/>
          <a:chExt cx="0" cy="0"/>
        </a:xfrm>
      </p:grpSpPr>
      <p:sp>
        <p:nvSpPr>
          <p:cNvPr id="1048764" name="Text Placeholder 9"/>
          <p:cNvSpPr>
            <a:spLocks noGrp="1"/>
          </p:cNvSpPr>
          <p:nvPr>
            <p:ph type="body" sz="quarter" idx="11" hasCustomPrompt="1"/>
          </p:nvPr>
        </p:nvSpPr>
        <p:spPr>
          <a:xfrm>
            <a:off x="0" y="164638"/>
            <a:ext cx="12192000" cy="768085"/>
          </a:xfrm>
          <a:prstGeom prst="rect"/>
        </p:spPr>
        <p:txBody>
          <a:bodyPr anchor="ctr"/>
          <a:lstStyle>
            <a:lvl1pPr algn="ctr" indent="0" marL="0">
              <a:buNone/>
              <a:defRPr baseline="0" b="0" sz="4800">
                <a:solidFill>
                  <a:schemeClr val="bg1"/>
                </a:solidFill>
                <a:latin typeface="+mj-lt"/>
                <a:cs typeface="Arial" pitchFamily="34" charset="0"/>
              </a:defRPr>
            </a:lvl1pPr>
          </a:lstStyle>
          <a:p>
            <a:pPr lvl="0"/>
            <a:r>
              <a:rPr altLang="ko-KR" dirty="0" lang="en-US"/>
              <a:t>BASIC LAYOUT</a:t>
            </a:r>
          </a:p>
        </p:txBody>
      </p:sp>
      <p:sp>
        <p:nvSpPr>
          <p:cNvPr id="1048765" name="Text Placeholder 9"/>
          <p:cNvSpPr>
            <a:spLocks noGrp="1"/>
          </p:cNvSpPr>
          <p:nvPr>
            <p:ph type="body" sz="quarter" idx="12" hasCustomPrompt="1"/>
          </p:nvPr>
        </p:nvSpPr>
        <p:spPr>
          <a:xfrm>
            <a:off x="0" y="932723"/>
            <a:ext cx="12192000" cy="384043"/>
          </a:xfrm>
          <a:prstGeom prst="rect"/>
        </p:spPr>
        <p:txBody>
          <a:bodyPr anchor="ctr"/>
          <a:lstStyle>
            <a:lvl1pPr algn="ctr" indent="0" marL="0">
              <a:buNone/>
              <a:defRPr baseline="0" b="0" sz="1600">
                <a:solidFill>
                  <a:schemeClr val="bg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74" name=""/>
        <p:cNvGrpSpPr/>
        <p:nvPr/>
      </p:nvGrpSpPr>
      <p:grpSpPr>
        <a:xfrm>
          <a:off x="0" y="0"/>
          <a:ext cx="0" cy="0"/>
          <a:chOff x="0" y="0"/>
          <a:chExt cx="0" cy="0"/>
        </a:xfrm>
      </p:grpSpPr>
      <p:sp>
        <p:nvSpPr>
          <p:cNvPr id="1048744"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bg1"/>
                </a:solidFill>
                <a:latin typeface="+mj-lt"/>
                <a:cs typeface="Arial" pitchFamily="34" charset="0"/>
              </a:defRPr>
            </a:lvl1pPr>
          </a:lstStyle>
          <a:p>
            <a:pPr lvl="0"/>
            <a:r>
              <a:rPr altLang="ko-KR" dirty="0" lang="en-US"/>
              <a:t>BASIC LAYOUT</a:t>
            </a:r>
          </a:p>
        </p:txBody>
      </p:sp>
      <p:sp>
        <p:nvSpPr>
          <p:cNvPr id="1048745"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bg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rotWithShape="1" dpi="0">
          <a:blip xmlns:r="http://schemas.openxmlformats.org/officeDocument/2006/relationships" r:embed="rId1">
            <a:lum/>
          </a:blip>
          <a:srcRect/>
          <a:stretch>
            <a:fillRect/>
          </a:stretch>
        </a:blipFill>
        <a:effectLst/>
      </p:bgPr>
    </p:bg>
    <p:spTree>
      <p:nvGrpSpPr>
        <p:cNvPr id="89" name=""/>
        <p:cNvGrpSpPr/>
        <p:nvPr/>
      </p:nvGrpSpPr>
      <p:grpSpPr>
        <a:xfrm>
          <a:off x="0" y="0"/>
          <a:ext cx="0" cy="0"/>
          <a:chOff x="0" y="0"/>
          <a:chExt cx="0" cy="0"/>
        </a:xfrm>
      </p:grpSpPr>
      <p:sp>
        <p:nvSpPr>
          <p:cNvPr id="1048611"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612"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rotWithShape="1" dpi="0">
          <a:blip xmlns:r="http://schemas.openxmlformats.org/officeDocument/2006/relationships" r:embed="rId1">
            <a:lum/>
          </a:blip>
          <a:srcRect/>
          <a:stretch>
            <a:fillRect/>
          </a:stretch>
        </a:blipFill>
        <a:effectLst/>
      </p:bgPr>
    </p:bg>
    <p:spTree>
      <p:nvGrpSpPr>
        <p:cNvPr id="183" name=""/>
        <p:cNvGrpSpPr/>
        <p:nvPr/>
      </p:nvGrpSpPr>
      <p:grpSpPr>
        <a:xfrm>
          <a:off x="0" y="0"/>
          <a:ext cx="0" cy="0"/>
          <a:chOff x="0" y="0"/>
          <a:chExt cx="0" cy="0"/>
        </a:xfrm>
      </p:grpSpPr>
      <p:sp>
        <p:nvSpPr>
          <p:cNvPr id="1048762" name="Text Placeholder 9"/>
          <p:cNvSpPr>
            <a:spLocks noGrp="1"/>
          </p:cNvSpPr>
          <p:nvPr>
            <p:ph type="body" sz="quarter" idx="10" hasCustomPrompt="1"/>
          </p:nvPr>
        </p:nvSpPr>
        <p:spPr>
          <a:xfrm>
            <a:off x="1007435" y="164638"/>
            <a:ext cx="11184565" cy="768085"/>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763" name="Text Placeholder 9"/>
          <p:cNvSpPr>
            <a:spLocks noGrp="1"/>
          </p:cNvSpPr>
          <p:nvPr>
            <p:ph type="body" sz="quarter" idx="11" hasCustomPrompt="1"/>
          </p:nvPr>
        </p:nvSpPr>
        <p:spPr>
          <a:xfrm>
            <a:off x="1007435" y="932723"/>
            <a:ext cx="11184565" cy="384043"/>
          </a:xfrm>
          <a:prstGeom prst="rect"/>
        </p:spPr>
        <p:txBody>
          <a:bodyPr anchor="ctr"/>
          <a:lstStyle>
            <a:lvl1pPr algn="l"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pic>
        <p:nvPicPr>
          <p:cNvPr id="2097173" name="Picture 2" descr="E:\002-KIMS BUSINESS\007-02-Googleslidesppt\02-GSppt-Contents-Kim\20170215\02-abs\businessman-with-city-vew-png.png"/>
          <p:cNvPicPr>
            <a:picLocks noChangeAspect="1" noChangeArrowheads="1"/>
          </p:cNvPicPr>
          <p:nvPr userDrawn="1"/>
        </p:nvPicPr>
        <p:blipFill>
          <a:blip xmlns:r="http://schemas.openxmlformats.org/officeDocument/2006/relationships" r:embed="rId2" cstate="print"/>
          <a:srcRect/>
          <a:stretch>
            <a:fillRect/>
          </a:stretch>
        </p:blipFill>
        <p:spPr bwMode="auto">
          <a:xfrm flipH="1">
            <a:off x="10992544" y="4581129"/>
            <a:ext cx="1010061" cy="2098233"/>
          </a:xfrm>
          <a:prstGeom prst="rect"/>
          <a:noFill/>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71" name=""/>
        <p:cNvGrpSpPr/>
        <p:nvPr/>
      </p:nvGrpSpPr>
      <p:grpSpPr>
        <a:xfrm>
          <a:off x="0" y="0"/>
          <a:ext cx="0" cy="0"/>
          <a:chOff x="0" y="0"/>
          <a:chExt cx="0" cy="0"/>
        </a:xfrm>
      </p:grpSpPr>
      <p:sp>
        <p:nvSpPr>
          <p:cNvPr id="1048733"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734"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
        <p:nvSpPr>
          <p:cNvPr id="1048735" name="Rectangle 1"/>
          <p:cNvSpPr/>
          <p:nvPr userDrawn="1"/>
        </p:nvSpPr>
        <p:spPr>
          <a:xfrm>
            <a:off x="0" y="6501341"/>
            <a:ext cx="12192000" cy="38404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82" name=""/>
        <p:cNvGrpSpPr/>
        <p:nvPr/>
      </p:nvGrpSpPr>
      <p:grpSpPr>
        <a:xfrm>
          <a:off x="0" y="0"/>
          <a:ext cx="0" cy="0"/>
          <a:chOff x="0" y="0"/>
          <a:chExt cx="0" cy="0"/>
        </a:xfrm>
      </p:grpSpPr>
      <p:sp>
        <p:nvSpPr>
          <p:cNvPr id="1048759"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760"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
        <p:nvSpPr>
          <p:cNvPr id="1048761" name="Rectangle 1"/>
          <p:cNvSpPr/>
          <p:nvPr userDrawn="1"/>
        </p:nvSpPr>
        <p:spPr>
          <a:xfrm>
            <a:off x="0" y="4485117"/>
            <a:ext cx="12192000" cy="2400267"/>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rotWithShape="1" dpi="0">
          <a:blip xmlns:r="http://schemas.openxmlformats.org/officeDocument/2006/relationships" r:embed="rId1">
            <a:lum/>
          </a:blip>
          <a:srcRect/>
          <a:stretch>
            <a:fillRect/>
          </a:stretch>
        </a:blipFill>
        <a:effectLst/>
      </p:bgPr>
    </p:bg>
    <p:spTree>
      <p:nvGrpSpPr>
        <p:cNvPr id="177" name=""/>
        <p:cNvGrpSpPr/>
        <p:nvPr/>
      </p:nvGrpSpPr>
      <p:grpSpPr>
        <a:xfrm>
          <a:off x="0" y="0"/>
          <a:ext cx="0" cy="0"/>
          <a:chOff x="0" y="0"/>
          <a:chExt cx="0" cy="0"/>
        </a:xfrm>
      </p:grpSpPr>
      <p:sp>
        <p:nvSpPr>
          <p:cNvPr id="1048748" name="Text Placeholder 9"/>
          <p:cNvSpPr>
            <a:spLocks noGrp="1"/>
          </p:cNvSpPr>
          <p:nvPr>
            <p:ph type="body" sz="quarter" idx="10" hasCustomPrompt="1"/>
          </p:nvPr>
        </p:nvSpPr>
        <p:spPr>
          <a:xfrm>
            <a:off x="2831637" y="164638"/>
            <a:ext cx="9360363" cy="768085"/>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749" name="Text Placeholder 9"/>
          <p:cNvSpPr>
            <a:spLocks noGrp="1"/>
          </p:cNvSpPr>
          <p:nvPr>
            <p:ph type="body" sz="quarter" idx="11" hasCustomPrompt="1"/>
          </p:nvPr>
        </p:nvSpPr>
        <p:spPr>
          <a:xfrm>
            <a:off x="2831637" y="932723"/>
            <a:ext cx="9360363" cy="384043"/>
          </a:xfrm>
          <a:prstGeom prst="rect"/>
        </p:spPr>
        <p:txBody>
          <a:bodyPr anchor="ctr"/>
          <a:lstStyle>
            <a:lvl1pPr algn="l"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88" name=""/>
        <p:cNvGrpSpPr/>
        <p:nvPr/>
      </p:nvGrpSpPr>
      <p:grpSpPr>
        <a:xfrm>
          <a:off x="0" y="0"/>
          <a:ext cx="0" cy="0"/>
          <a:chOff x="0" y="0"/>
          <a:chExt cx="0" cy="0"/>
        </a:xfrm>
      </p:grpSpPr>
      <p:sp>
        <p:nvSpPr>
          <p:cNvPr id="1048775"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776"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
        <p:nvSpPr>
          <p:cNvPr id="1048777" name="Rectangle 1"/>
          <p:cNvSpPr/>
          <p:nvPr userDrawn="1"/>
        </p:nvSpPr>
        <p:spPr>
          <a:xfrm>
            <a:off x="0" y="6501341"/>
            <a:ext cx="12192000" cy="38404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
        <p:nvSpPr>
          <p:cNvPr id="1048778" name="Picture Placeholder 2"/>
          <p:cNvSpPr>
            <a:spLocks noGrp="1"/>
          </p:cNvSpPr>
          <p:nvPr>
            <p:ph type="pic" idx="1" hasCustomPrompt="1"/>
          </p:nvPr>
        </p:nvSpPr>
        <p:spPr>
          <a:xfrm>
            <a:off x="817082" y="1658404"/>
            <a:ext cx="2286301" cy="2222545"/>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79" name="Frame 2"/>
          <p:cNvSpPr/>
          <p:nvPr userDrawn="1"/>
        </p:nvSpPr>
        <p:spPr>
          <a:xfrm>
            <a:off x="647087" y="1508787"/>
            <a:ext cx="2592288" cy="4512501"/>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tx1"/>
              </a:solidFill>
            </a:endParaRPr>
          </a:p>
        </p:txBody>
      </p:sp>
      <p:sp>
        <p:nvSpPr>
          <p:cNvPr id="1048780" name="Picture Placeholder 2"/>
          <p:cNvSpPr>
            <a:spLocks noGrp="1"/>
          </p:cNvSpPr>
          <p:nvPr>
            <p:ph type="pic" idx="12" hasCustomPrompt="1"/>
          </p:nvPr>
        </p:nvSpPr>
        <p:spPr>
          <a:xfrm>
            <a:off x="3579358" y="1658404"/>
            <a:ext cx="2286301" cy="2222545"/>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81" name="Frame 14"/>
          <p:cNvSpPr/>
          <p:nvPr userDrawn="1"/>
        </p:nvSpPr>
        <p:spPr>
          <a:xfrm>
            <a:off x="3409363" y="1508787"/>
            <a:ext cx="2592288" cy="4512501"/>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tx1"/>
              </a:solidFill>
            </a:endParaRPr>
          </a:p>
        </p:txBody>
      </p:sp>
      <p:sp>
        <p:nvSpPr>
          <p:cNvPr id="1048782" name="Picture Placeholder 2"/>
          <p:cNvSpPr>
            <a:spLocks noGrp="1"/>
          </p:cNvSpPr>
          <p:nvPr>
            <p:ph type="pic" idx="13" hasCustomPrompt="1"/>
          </p:nvPr>
        </p:nvSpPr>
        <p:spPr>
          <a:xfrm>
            <a:off x="6341634" y="1658404"/>
            <a:ext cx="2286301" cy="2222545"/>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83" name="Frame 16"/>
          <p:cNvSpPr/>
          <p:nvPr userDrawn="1"/>
        </p:nvSpPr>
        <p:spPr>
          <a:xfrm>
            <a:off x="6171639" y="1508787"/>
            <a:ext cx="2592288" cy="4512501"/>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tx1"/>
              </a:solidFill>
            </a:endParaRPr>
          </a:p>
        </p:txBody>
      </p:sp>
      <p:sp>
        <p:nvSpPr>
          <p:cNvPr id="1048784" name="Picture Placeholder 2"/>
          <p:cNvSpPr>
            <a:spLocks noGrp="1"/>
          </p:cNvSpPr>
          <p:nvPr>
            <p:ph type="pic" idx="14" hasCustomPrompt="1"/>
          </p:nvPr>
        </p:nvSpPr>
        <p:spPr>
          <a:xfrm>
            <a:off x="9103910" y="1658404"/>
            <a:ext cx="2286301" cy="2222545"/>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85" name="Frame 18"/>
          <p:cNvSpPr/>
          <p:nvPr userDrawn="1"/>
        </p:nvSpPr>
        <p:spPr>
          <a:xfrm>
            <a:off x="8933915" y="1508787"/>
            <a:ext cx="2592288" cy="4512501"/>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tx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79" name=""/>
        <p:cNvGrpSpPr/>
        <p:nvPr/>
      </p:nvGrpSpPr>
      <p:grpSpPr>
        <a:xfrm>
          <a:off x="0" y="0"/>
          <a:ext cx="0" cy="0"/>
          <a:chOff x="0" y="0"/>
          <a:chExt cx="0" cy="0"/>
        </a:xfrm>
      </p:grpSpPr>
      <p:sp>
        <p:nvSpPr>
          <p:cNvPr id="1048752" name="Picture Placeholder 2"/>
          <p:cNvSpPr>
            <a:spLocks noGrp="1"/>
          </p:cNvSpPr>
          <p:nvPr>
            <p:ph type="pic" idx="1" hasCustomPrompt="1"/>
          </p:nvPr>
        </p:nvSpPr>
        <p:spPr>
          <a:xfrm>
            <a:off x="9072331" y="409665"/>
            <a:ext cx="2688299" cy="6048672"/>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53" name="Picture Placeholder 2"/>
          <p:cNvSpPr>
            <a:spLocks noGrp="1"/>
          </p:cNvSpPr>
          <p:nvPr>
            <p:ph type="pic" idx="10" hasCustomPrompt="1"/>
          </p:nvPr>
        </p:nvSpPr>
        <p:spPr>
          <a:xfrm>
            <a:off x="3887755" y="409665"/>
            <a:ext cx="4992555" cy="6048672"/>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90" name=""/>
        <p:cNvGrpSpPr/>
        <p:nvPr/>
      </p:nvGrpSpPr>
      <p:grpSpPr>
        <a:xfrm>
          <a:off x="0" y="0"/>
          <a:ext cx="0" cy="0"/>
          <a:chOff x="0" y="0"/>
          <a:chExt cx="0" cy="0"/>
        </a:xfrm>
      </p:grpSpPr>
      <p:sp>
        <p:nvSpPr>
          <p:cNvPr id="1048787" name="Text Placeholder 9"/>
          <p:cNvSpPr>
            <a:spLocks noGrp="1"/>
          </p:cNvSpPr>
          <p:nvPr>
            <p:ph type="body" sz="quarter" idx="10" hasCustomPrompt="1"/>
          </p:nvPr>
        </p:nvSpPr>
        <p:spPr>
          <a:xfrm>
            <a:off x="0" y="242176"/>
            <a:ext cx="12192000" cy="768085"/>
          </a:xfrm>
          <a:prstGeom prst="rect"/>
        </p:spPr>
        <p:txBody>
          <a:bodyPr anchor="ctr"/>
          <a:lstStyle>
            <a:lvl1pPr algn="ctr" indent="0" marL="0">
              <a:buNone/>
              <a:defRPr baseline="0" b="0" sz="4800">
                <a:latin typeface="+mj-lt"/>
                <a:cs typeface="Arial" pitchFamily="34" charset="0"/>
              </a:defRPr>
            </a:lvl1pPr>
          </a:lstStyle>
          <a:p>
            <a:pPr lvl="0"/>
            <a:r>
              <a:rPr altLang="ko-KR" dirty="0" lang="en-US"/>
              <a:t>IMAGES &amp; CONTENTS</a:t>
            </a:r>
          </a:p>
        </p:txBody>
      </p:sp>
      <p:sp>
        <p:nvSpPr>
          <p:cNvPr id="1048788" name="Text Placeholder 9"/>
          <p:cNvSpPr>
            <a:spLocks noGrp="1"/>
          </p:cNvSpPr>
          <p:nvPr>
            <p:ph type="body" sz="quarter" idx="11" hasCustomPrompt="1"/>
          </p:nvPr>
        </p:nvSpPr>
        <p:spPr>
          <a:xfrm>
            <a:off x="0" y="1010261"/>
            <a:ext cx="12192000" cy="384043"/>
          </a:xfrm>
          <a:prstGeom prst="rect"/>
        </p:spPr>
        <p:txBody>
          <a:bodyPr anchor="ctr"/>
          <a:lstStyle>
            <a:lvl1pPr algn="ctr" indent="0" marL="0">
              <a:buNone/>
              <a:defRPr baseline="0" b="0" sz="1600">
                <a:latin typeface="+mn-lt"/>
                <a:cs typeface="Arial" pitchFamily="34" charset="0"/>
              </a:defRPr>
            </a:lvl1pPr>
          </a:lstStyle>
          <a:p>
            <a:pPr lvl="0"/>
            <a:r>
              <a:rPr altLang="ko-KR" dirty="0" lang="en-US"/>
              <a:t>Insert the title of your subtitle Here</a:t>
            </a:r>
          </a:p>
        </p:txBody>
      </p:sp>
      <p:sp>
        <p:nvSpPr>
          <p:cNvPr id="1048789" name="Picture Placeholder 2"/>
          <p:cNvSpPr>
            <a:spLocks noGrp="1"/>
          </p:cNvSpPr>
          <p:nvPr>
            <p:ph type="pic" idx="1" hasCustomPrompt="1"/>
          </p:nvPr>
        </p:nvSpPr>
        <p:spPr>
          <a:xfrm>
            <a:off x="612192" y="1679604"/>
            <a:ext cx="2304000" cy="2304000"/>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90" name="Picture Placeholder 2"/>
          <p:cNvSpPr>
            <a:spLocks noGrp="1"/>
          </p:cNvSpPr>
          <p:nvPr>
            <p:ph type="pic" idx="12" hasCustomPrompt="1"/>
          </p:nvPr>
        </p:nvSpPr>
        <p:spPr>
          <a:xfrm>
            <a:off x="3108469" y="4155291"/>
            <a:ext cx="2304000" cy="2304000"/>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91" name="Rectangle 1"/>
          <p:cNvSpPr/>
          <p:nvPr userDrawn="1"/>
        </p:nvSpPr>
        <p:spPr>
          <a:xfrm>
            <a:off x="3108213" y="1679348"/>
            <a:ext cx="2304256" cy="2304256"/>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
        <p:nvSpPr>
          <p:cNvPr id="1048792" name="Rectangle 7"/>
          <p:cNvSpPr/>
          <p:nvPr userDrawn="1"/>
        </p:nvSpPr>
        <p:spPr>
          <a:xfrm>
            <a:off x="612192" y="4155035"/>
            <a:ext cx="2304256" cy="2304256"/>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
        <p:nvSpPr>
          <p:cNvPr id="1048793" name="Picture Placeholder 2"/>
          <p:cNvSpPr>
            <a:spLocks noGrp="1"/>
          </p:cNvSpPr>
          <p:nvPr>
            <p:ph type="pic" idx="13" hasCustomPrompt="1"/>
          </p:nvPr>
        </p:nvSpPr>
        <p:spPr>
          <a:xfrm>
            <a:off x="5604747" y="1679349"/>
            <a:ext cx="5952661" cy="4779943"/>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97" name=""/>
        <p:cNvGrpSpPr/>
        <p:nvPr/>
      </p:nvGrpSpPr>
      <p:grpSpPr>
        <a:xfrm>
          <a:off x="0" y="0"/>
          <a:ext cx="0" cy="0"/>
          <a:chOff x="0" y="0"/>
          <a:chExt cx="0" cy="0"/>
        </a:xfrm>
      </p:grpSpPr>
      <p:sp>
        <p:nvSpPr>
          <p:cNvPr id="1048839" name="Title 1"/>
          <p:cNvSpPr>
            <a:spLocks noGrp="1"/>
          </p:cNvSpPr>
          <p:nvPr>
            <p:ph type="title"/>
          </p:nvPr>
        </p:nvSpPr>
        <p:spPr/>
        <p:txBody>
          <a:bodyPr/>
          <a:lstStyle>
            <a:lvl1pPr>
              <a:defRPr i="0"/>
            </a:lvl1pPr>
          </a:lstStyle>
          <a:p>
            <a:r>
              <a:rPr lang="en-US"/>
              <a:t>Click to edit Master title style</a:t>
            </a:r>
          </a:p>
        </p:txBody>
      </p:sp>
      <p:sp>
        <p:nvSpPr>
          <p:cNvPr id="1048840" name="Content Placeholder 2"/>
          <p:cNvSpPr>
            <a:spLocks noGrp="1"/>
          </p:cNvSpPr>
          <p:nvPr>
            <p:ph idx="1"/>
          </p:nvPr>
        </p:nvSpPr>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41" name="Footer Placeholder 7"/>
          <p:cNvSpPr>
            <a:spLocks noGrp="1"/>
          </p:cNvSpPr>
          <p:nvPr>
            <p:ph type="ftr" sz="quarter" idx="10"/>
          </p:nvPr>
        </p:nvSpPr>
        <p:spPr/>
        <p:txBody>
          <a:bodyPr/>
          <a:p>
            <a:endParaRPr dirty="0" lang="en-US"/>
          </a:p>
        </p:txBody>
      </p:sp>
      <p:sp>
        <p:nvSpPr>
          <p:cNvPr id="1048842" name="Slide Number Placeholder 8"/>
          <p:cNvSpPr>
            <a:spLocks noGrp="1"/>
          </p:cNvSpPr>
          <p:nvPr>
            <p:ph type="sldNum" sz="quarter" idx="11"/>
          </p:nvPr>
        </p:nvSpPr>
        <p:spPr/>
        <p:txBody>
          <a:bodyPr/>
          <a:p>
            <a:fld id="{BA282B3E-4E3B-4D3F-AC29-B6E963F9C7A1}" type="slidenum">
              <a:rPr lang="en-US" smtClean="0"/>
              <a:t>‹#›</a:t>
            </a:fld>
            <a:endParaRPr dirty="0" lang="en-US"/>
          </a:p>
        </p:txBody>
      </p:sp>
      <p:sp>
        <p:nvSpPr>
          <p:cNvPr id="1048843" name="Rectangle 9"/>
          <p:cNvSpPr/>
          <p:nvPr userDrawn="1"/>
        </p:nvSpPr>
        <p:spPr>
          <a:xfrm>
            <a:off x="4386000" y="0"/>
            <a:ext cx="3420000" cy="72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lvl="0"/>
            <a:endParaRPr dirty="0" lang="en-US"/>
          </a:p>
        </p:txBody>
      </p:sp>
      <p:sp>
        <p:nvSpPr>
          <p:cNvPr id="1048844" name="Rectangle 10"/>
          <p:cNvSpPr/>
          <p:nvPr userDrawn="1"/>
        </p:nvSpPr>
        <p:spPr>
          <a:xfrm flipH="1">
            <a:off x="4026000" y="359999"/>
            <a:ext cx="360000" cy="360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45" name="Rectangle 11"/>
          <p:cNvSpPr/>
          <p:nvPr userDrawn="1"/>
        </p:nvSpPr>
        <p:spPr>
          <a:xfrm flipH="1">
            <a:off x="7806000" y="359999"/>
            <a:ext cx="360000" cy="3600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46" name="Rectangle 14"/>
          <p:cNvSpPr/>
          <p:nvPr userDrawn="1"/>
        </p:nvSpPr>
        <p:spPr>
          <a:xfrm>
            <a:off x="4386000" y="6498000"/>
            <a:ext cx="3420000" cy="36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lvl="0"/>
            <a:endParaRPr dirty="0"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80" name=""/>
        <p:cNvGrpSpPr/>
        <p:nvPr/>
      </p:nvGrpSpPr>
      <p:grpSpPr>
        <a:xfrm>
          <a:off x="0" y="0"/>
          <a:ext cx="0" cy="0"/>
          <a:chOff x="0" y="0"/>
          <a:chExt cx="0" cy="0"/>
        </a:xfrm>
      </p:grpSpPr>
      <p:sp>
        <p:nvSpPr>
          <p:cNvPr id="1048754" name="Picture Placeholder 2"/>
          <p:cNvSpPr>
            <a:spLocks noGrp="1"/>
          </p:cNvSpPr>
          <p:nvPr>
            <p:ph type="pic" idx="1" hasCustomPrompt="1"/>
          </p:nvPr>
        </p:nvSpPr>
        <p:spPr>
          <a:xfrm>
            <a:off x="1679510" y="644691"/>
            <a:ext cx="4617573" cy="556861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81" name=""/>
        <p:cNvGrpSpPr/>
        <p:nvPr/>
      </p:nvGrpSpPr>
      <p:grpSpPr>
        <a:xfrm>
          <a:off x="0" y="0"/>
          <a:ext cx="0" cy="0"/>
          <a:chOff x="0" y="0"/>
          <a:chExt cx="0" cy="0"/>
        </a:xfrm>
      </p:grpSpPr>
      <p:sp>
        <p:nvSpPr>
          <p:cNvPr id="1048755" name="Rectangle 5"/>
          <p:cNvSpPr/>
          <p:nvPr userDrawn="1"/>
        </p:nvSpPr>
        <p:spPr>
          <a:xfrm>
            <a:off x="0" y="1714500"/>
            <a:ext cx="12192000" cy="3429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pic>
        <p:nvPicPr>
          <p:cNvPr id="2097172" name="Picture 3" descr="D:\GoogleSlides\002-기본자료\005-PNG이미지\모니터.png"/>
          <p:cNvPicPr>
            <a:picLocks noChangeAspect="1" noChangeArrowheads="1"/>
          </p:cNvPicPr>
          <p:nvPr userDrawn="1"/>
        </p:nvPicPr>
        <p:blipFill>
          <a:blip xmlns:r="http://schemas.openxmlformats.org/officeDocument/2006/relationships" r:embed="rId1"/>
          <a:srcRect/>
          <a:stretch>
            <a:fillRect/>
          </a:stretch>
        </p:blipFill>
        <p:spPr bwMode="auto">
          <a:xfrm>
            <a:off x="6384032" y="1000941"/>
            <a:ext cx="4992555" cy="4977947"/>
          </a:xfrm>
          <a:prstGeom prst="rect"/>
          <a:noFill/>
        </p:spPr>
      </p:pic>
      <p:sp>
        <p:nvSpPr>
          <p:cNvPr id="1048756" name="Picture Placeholder 2"/>
          <p:cNvSpPr>
            <a:spLocks noGrp="1"/>
          </p:cNvSpPr>
          <p:nvPr>
            <p:ph type="pic" idx="1" hasCustomPrompt="1"/>
          </p:nvPr>
        </p:nvSpPr>
        <p:spPr>
          <a:xfrm>
            <a:off x="6579609" y="1166248"/>
            <a:ext cx="4588665" cy="3126848"/>
          </a:xfrm>
          <a:prstGeom prst="rect"/>
          <a:solidFill>
            <a:schemeClr val="bg1">
              <a:lumMod val="95000"/>
            </a:schemeClr>
          </a:solidFill>
          <a:effectLst/>
        </p:spPr>
        <p:txBody>
          <a:bodyPr anchor="ctr"/>
          <a:lstStyle>
            <a:lvl1pPr algn="ctr" indent="0" marL="0">
              <a:buNone/>
              <a:defRPr baseline="0" b="1"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57" name="Text Placeholder 9"/>
          <p:cNvSpPr>
            <a:spLocks noGrp="1"/>
          </p:cNvSpPr>
          <p:nvPr>
            <p:ph type="body" sz="quarter" idx="10" hasCustomPrompt="1"/>
          </p:nvPr>
        </p:nvSpPr>
        <p:spPr>
          <a:xfrm>
            <a:off x="623392" y="242176"/>
            <a:ext cx="11568608" cy="768085"/>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IMAGES &amp; CONTENTS</a:t>
            </a:r>
          </a:p>
        </p:txBody>
      </p:sp>
      <p:sp>
        <p:nvSpPr>
          <p:cNvPr id="1048758" name="Text Placeholder 9"/>
          <p:cNvSpPr>
            <a:spLocks noGrp="1"/>
          </p:cNvSpPr>
          <p:nvPr>
            <p:ph type="body" sz="quarter" idx="11" hasCustomPrompt="1"/>
          </p:nvPr>
        </p:nvSpPr>
        <p:spPr>
          <a:xfrm>
            <a:off x="623392" y="1010261"/>
            <a:ext cx="11568608" cy="384043"/>
          </a:xfrm>
          <a:prstGeom prst="rect"/>
        </p:spPr>
        <p:txBody>
          <a:bodyPr anchor="ctr"/>
          <a:lstStyle>
            <a:lvl1pPr algn="l"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72" name=""/>
        <p:cNvGrpSpPr/>
        <p:nvPr/>
      </p:nvGrpSpPr>
      <p:grpSpPr>
        <a:xfrm>
          <a:off x="0" y="0"/>
          <a:ext cx="0" cy="0"/>
          <a:chOff x="0" y="0"/>
          <a:chExt cx="0" cy="0"/>
        </a:xfrm>
      </p:grpSpPr>
      <p:sp>
        <p:nvSpPr>
          <p:cNvPr id="1048736" name="Rectangle 2"/>
          <p:cNvSpPr/>
          <p:nvPr userDrawn="1"/>
        </p:nvSpPr>
        <p:spPr>
          <a:xfrm>
            <a:off x="0" y="0"/>
            <a:ext cx="12192000" cy="342900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pic>
        <p:nvPicPr>
          <p:cNvPr id="2097170" name="Picture 2" descr="D:\Fullppt\PNG이미지\핸드폰2.png"/>
          <p:cNvPicPr>
            <a:picLocks noChangeAspect="1" noChangeArrowheads="1"/>
          </p:cNvPicPr>
          <p:nvPr userDrawn="1"/>
        </p:nvPicPr>
        <p:blipFill>
          <a:blip xmlns:r="http://schemas.openxmlformats.org/officeDocument/2006/relationships" r:embed="rId1"/>
          <a:srcRect/>
          <a:stretch>
            <a:fillRect/>
          </a:stretch>
        </p:blipFill>
        <p:spPr bwMode="auto">
          <a:xfrm>
            <a:off x="8164424" y="1195252"/>
            <a:ext cx="3744416" cy="4534413"/>
          </a:xfrm>
          <a:prstGeom prst="rect"/>
          <a:noFill/>
        </p:spPr>
      </p:pic>
      <p:sp>
        <p:nvSpPr>
          <p:cNvPr id="1048737" name="Picture Placeholder 2"/>
          <p:cNvSpPr>
            <a:spLocks noGrp="1"/>
          </p:cNvSpPr>
          <p:nvPr>
            <p:ph type="pic" idx="1" hasCustomPrompt="1"/>
          </p:nvPr>
        </p:nvSpPr>
        <p:spPr>
          <a:xfrm>
            <a:off x="9796605" y="1379449"/>
            <a:ext cx="1440160" cy="3335731"/>
          </a:xfrm>
          <a:prstGeom prst="rect"/>
          <a:solidFill>
            <a:schemeClr val="bg1">
              <a:lumMod val="95000"/>
            </a:schemeClr>
          </a:solidFill>
        </p:spPr>
        <p:txBody>
          <a:bodyPr anchor="ctr"/>
          <a:lstStyle>
            <a:lvl1pPr algn="ctr" indent="0" marL="0">
              <a:buNone/>
              <a:defRPr baseline="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38" name="Picture Placeholder 2"/>
          <p:cNvSpPr>
            <a:spLocks noGrp="1"/>
          </p:cNvSpPr>
          <p:nvPr>
            <p:ph type="pic" idx="10" hasCustomPrompt="1"/>
          </p:nvPr>
        </p:nvSpPr>
        <p:spPr>
          <a:xfrm>
            <a:off x="7596127" y="1575061"/>
            <a:ext cx="2159479" cy="3335731"/>
          </a:xfrm>
          <a:prstGeom prst="rect"/>
          <a:solidFill>
            <a:schemeClr val="bg1">
              <a:lumMod val="95000"/>
            </a:schemeClr>
          </a:solidFill>
        </p:spPr>
        <p:txBody>
          <a:bodyPr anchor="ctr"/>
          <a:lstStyle>
            <a:lvl1pPr algn="ctr" indent="0" marL="0">
              <a:buNone/>
              <a:defRPr baseline="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89" name=""/>
        <p:cNvGrpSpPr/>
        <p:nvPr/>
      </p:nvGrpSpPr>
      <p:grpSpPr>
        <a:xfrm>
          <a:off x="0" y="0"/>
          <a:ext cx="0" cy="0"/>
          <a:chOff x="0" y="0"/>
          <a:chExt cx="0" cy="0"/>
        </a:xfrm>
      </p:grpSpPr>
      <p:sp>
        <p:nvSpPr>
          <p:cNvPr id="1048786" name="Picture Placeholder 2"/>
          <p:cNvSpPr>
            <a:spLocks noGrp="1"/>
          </p:cNvSpPr>
          <p:nvPr>
            <p:ph type="pic" idx="10" hasCustomPrompt="1"/>
          </p:nvPr>
        </p:nvSpPr>
        <p:spPr>
          <a:xfrm>
            <a:off x="3887755" y="0"/>
            <a:ext cx="4416491" cy="6858000"/>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76" name=""/>
        <p:cNvGrpSpPr/>
        <p:nvPr/>
      </p:nvGrpSpPr>
      <p:grpSpPr>
        <a:xfrm>
          <a:off x="0" y="0"/>
          <a:ext cx="0" cy="0"/>
          <a:chOff x="0" y="0"/>
          <a:chExt cx="0" cy="0"/>
        </a:xfrm>
      </p:grpSpPr>
      <p:sp>
        <p:nvSpPr>
          <p:cNvPr id="1048747" name="Picture Placeholder 2"/>
          <p:cNvSpPr>
            <a:spLocks noGrp="1"/>
          </p:cNvSpPr>
          <p:nvPr>
            <p:ph type="pic" idx="1" hasCustomPrompt="1"/>
          </p:nvPr>
        </p:nvSpPr>
        <p:spPr>
          <a:xfrm>
            <a:off x="0" y="0"/>
            <a:ext cx="12192000" cy="6858000"/>
          </a:xfrm>
          <a:prstGeom prst="rect"/>
          <a:solidFill>
            <a:schemeClr val="bg1">
              <a:lumMod val="8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73" name=""/>
        <p:cNvGrpSpPr/>
        <p:nvPr/>
      </p:nvGrpSpPr>
      <p:grpSpPr>
        <a:xfrm>
          <a:off x="0" y="0"/>
          <a:ext cx="0" cy="0"/>
          <a:chOff x="0" y="0"/>
          <a:chExt cx="0" cy="0"/>
        </a:xfrm>
      </p:grpSpPr>
      <p:sp>
        <p:nvSpPr>
          <p:cNvPr id="1048739" name="Picture Placeholder 2"/>
          <p:cNvSpPr>
            <a:spLocks noGrp="1"/>
          </p:cNvSpPr>
          <p:nvPr>
            <p:ph type="pic" idx="1" hasCustomPrompt="1"/>
          </p:nvPr>
        </p:nvSpPr>
        <p:spPr>
          <a:xfrm>
            <a:off x="580987" y="624086"/>
            <a:ext cx="5376597" cy="268829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40" name="Picture Placeholder 2"/>
          <p:cNvSpPr>
            <a:spLocks noGrp="1"/>
          </p:cNvSpPr>
          <p:nvPr>
            <p:ph type="pic" idx="10" hasCustomPrompt="1"/>
          </p:nvPr>
        </p:nvSpPr>
        <p:spPr>
          <a:xfrm>
            <a:off x="6101749" y="624086"/>
            <a:ext cx="2688000" cy="268829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41" name="Picture Placeholder 2"/>
          <p:cNvSpPr>
            <a:spLocks noGrp="1"/>
          </p:cNvSpPr>
          <p:nvPr>
            <p:ph type="pic" idx="11" hasCustomPrompt="1"/>
          </p:nvPr>
        </p:nvSpPr>
        <p:spPr>
          <a:xfrm>
            <a:off x="6101749" y="3504407"/>
            <a:ext cx="2688000" cy="268829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42" name="Picture Placeholder 2"/>
          <p:cNvSpPr>
            <a:spLocks noGrp="1"/>
          </p:cNvSpPr>
          <p:nvPr>
            <p:ph type="pic" idx="12" hasCustomPrompt="1"/>
          </p:nvPr>
        </p:nvSpPr>
        <p:spPr>
          <a:xfrm>
            <a:off x="8934213" y="3504407"/>
            <a:ext cx="2688000" cy="268829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43" name="Rectangle 1"/>
          <p:cNvSpPr/>
          <p:nvPr userDrawn="1"/>
        </p:nvSpPr>
        <p:spPr>
          <a:xfrm>
            <a:off x="8933915" y="624087"/>
            <a:ext cx="2688299" cy="268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60960" compatLnSpc="1" forceAA="0" fromWordArt="0" horzOverflow="overflow" lIns="121920" numCol="1" rIns="121920" rot="0" rtlCol="0" spcCol="0" spcFirstLastPara="0" tIns="60960" vert="horz" vertOverflow="overflow" wrap="square">
            <a:prstTxWarp prst="textNoShape"/>
            <a:noAutofit/>
          </a:bodyPr>
          <a:p>
            <a:pPr algn="ctr"/>
            <a:endParaRPr altLang="en-US" sz="2400" lang="ko-K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87" name=""/>
        <p:cNvGrpSpPr/>
        <p:nvPr/>
      </p:nvGrpSpPr>
      <p:grpSpPr>
        <a:xfrm>
          <a:off x="0" y="0"/>
          <a:ext cx="0" cy="0"/>
          <a:chOff x="0" y="0"/>
          <a:chExt cx="0" cy="0"/>
        </a:xfrm>
      </p:grpSpPr>
      <p:sp>
        <p:nvSpPr>
          <p:cNvPr id="1048770" name="Picture Placeholder 2"/>
          <p:cNvSpPr>
            <a:spLocks noGrp="1"/>
          </p:cNvSpPr>
          <p:nvPr>
            <p:ph type="pic" idx="1" hasCustomPrompt="1"/>
          </p:nvPr>
        </p:nvSpPr>
        <p:spPr>
          <a:xfrm>
            <a:off x="292955" y="260648"/>
            <a:ext cx="3927460" cy="309420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71" name="Picture Placeholder 2"/>
          <p:cNvSpPr>
            <a:spLocks noGrp="1"/>
          </p:cNvSpPr>
          <p:nvPr>
            <p:ph type="pic" idx="10" hasCustomPrompt="1"/>
          </p:nvPr>
        </p:nvSpPr>
        <p:spPr>
          <a:xfrm>
            <a:off x="292955" y="3525012"/>
            <a:ext cx="3927460" cy="309420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72" name="Picture Placeholder 2"/>
          <p:cNvSpPr>
            <a:spLocks noGrp="1"/>
          </p:cNvSpPr>
          <p:nvPr>
            <p:ph type="pic" idx="11" hasCustomPrompt="1"/>
          </p:nvPr>
        </p:nvSpPr>
        <p:spPr>
          <a:xfrm>
            <a:off x="7973809" y="260648"/>
            <a:ext cx="3927460" cy="309420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73" name="Picture Placeholder 2"/>
          <p:cNvSpPr>
            <a:spLocks noGrp="1"/>
          </p:cNvSpPr>
          <p:nvPr>
            <p:ph type="pic" idx="12" hasCustomPrompt="1"/>
          </p:nvPr>
        </p:nvSpPr>
        <p:spPr>
          <a:xfrm>
            <a:off x="7973809" y="3525012"/>
            <a:ext cx="3927460" cy="3094209"/>
          </a:xfrm>
          <a:prstGeom prst="rect"/>
          <a:solidFill>
            <a:schemeClr val="bg1">
              <a:lumMod val="95000"/>
            </a:schemeClr>
          </a:solidFill>
          <a:effectLst/>
        </p:spPr>
        <p:txBody>
          <a:bodyPr anchor="ctr"/>
          <a:lstStyle>
            <a:lvl1pPr algn="ctr" indent="0" marL="0">
              <a:buNone/>
              <a:defRPr baseline="0" b="0" sz="1600">
                <a:solidFill>
                  <a:schemeClr val="tx1">
                    <a:lumMod val="75000"/>
                    <a:lumOff val="25000"/>
                  </a:schemeClr>
                </a:solidFill>
                <a:latin typeface="+mn-lt"/>
                <a:cs typeface="Arial" pitchFamily="34" charset="0"/>
              </a:defRPr>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altLang="ko-KR" dirty="0" lang="en-US"/>
              <a:t>Your Picture Here</a:t>
            </a:r>
            <a:endParaRPr altLang="en-US" dirty="0" lang="ko-KR"/>
          </a:p>
        </p:txBody>
      </p:sp>
      <p:sp>
        <p:nvSpPr>
          <p:cNvPr id="1048774" name="Rectangle 1"/>
          <p:cNvSpPr/>
          <p:nvPr userDrawn="1"/>
        </p:nvSpPr>
        <p:spPr>
          <a:xfrm>
            <a:off x="4367808" y="260647"/>
            <a:ext cx="3458605" cy="636544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rotWithShape="1" dpi="0">
          <a:blip xmlns:r="http://schemas.openxmlformats.org/officeDocument/2006/relationships" r:embed="rId1">
            <a:lum/>
          </a:blip>
          <a:srcRect/>
          <a:stretch>
            <a:fillRect/>
          </a:stretch>
        </a:blipFill>
        <a:effectLst/>
      </p:bgPr>
    </p:bg>
    <p:spTree>
      <p:nvGrpSpPr>
        <p:cNvPr id="175" name=""/>
        <p:cNvGrpSpPr/>
        <p:nvPr/>
      </p:nvGrpSpPr>
      <p:grpSpPr>
        <a:xfrm>
          <a:off x="0" y="0"/>
          <a:ext cx="0" cy="0"/>
          <a:chOff x="0" y="0"/>
          <a:chExt cx="0" cy="0"/>
        </a:xfrm>
      </p:grpSpPr>
      <p:sp>
        <p:nvSpPr>
          <p:cNvPr id="1048746" name="Text Placeholder 9"/>
          <p:cNvSpPr>
            <a:spLocks noGrp="1"/>
          </p:cNvSpPr>
          <p:nvPr>
            <p:ph type="body" sz="quarter" idx="10" hasCustomPrompt="1"/>
          </p:nvPr>
        </p:nvSpPr>
        <p:spPr>
          <a:xfrm>
            <a:off x="323528" y="12347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r>
              <a:rPr altLang="ko-KR" dirty="0" lang="en-US"/>
              <a:t>Fully Editable Shapes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85" name=""/>
        <p:cNvGrpSpPr/>
        <p:nvPr/>
      </p:nvGrpSpPr>
      <p:grpSpPr>
        <a:xfrm>
          <a:off x="0" y="0"/>
          <a:ext cx="0" cy="0"/>
          <a:chOff x="0" y="0"/>
          <a:chExt cx="0" cy="0"/>
        </a:xfrm>
      </p:grpSpPr>
      <p:sp>
        <p:nvSpPr>
          <p:cNvPr id="1048766"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ICON SETS LAYOUT</a:t>
            </a:r>
          </a:p>
        </p:txBody>
      </p:sp>
      <p:grpSp>
        <p:nvGrpSpPr>
          <p:cNvPr id="186" name="Group 4"/>
          <p:cNvGrpSpPr/>
          <p:nvPr userDrawn="1"/>
        </p:nvGrpSpPr>
        <p:grpSpPr>
          <a:xfrm>
            <a:off x="472011" y="1508786"/>
            <a:ext cx="3799787" cy="4865561"/>
            <a:chOff x="354008" y="1131589"/>
            <a:chExt cx="2849840" cy="3649171"/>
          </a:xfrm>
        </p:grpSpPr>
        <p:sp>
          <p:nvSpPr>
            <p:cNvPr id="1048767"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
          <p:nvSpPr>
            <p:cNvPr id="1048768"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bg1"/>
                </a:solidFill>
              </a:endParaRPr>
            </a:p>
          </p:txBody>
        </p:sp>
        <p:sp>
          <p:nvSpPr>
            <p:cNvPr id="1048769"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solidFill>
                  <a:schemeClr val="tx1"/>
                </a:solidFil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54" name=""/>
        <p:cNvGrpSpPr/>
        <p:nvPr/>
      </p:nvGrpSpPr>
      <p:grpSpPr>
        <a:xfrm>
          <a:off x="0" y="0"/>
          <a:ext cx="0" cy="0"/>
          <a:chOff x="0" y="0"/>
          <a:chExt cx="0" cy="0"/>
        </a:xfrm>
      </p:grpSpPr>
      <p:sp>
        <p:nvSpPr>
          <p:cNvPr id="1048666"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Narrow Title and Content with Image">
    <p:spTree>
      <p:nvGrpSpPr>
        <p:cNvPr id="202" name=""/>
        <p:cNvGrpSpPr/>
        <p:nvPr/>
      </p:nvGrpSpPr>
      <p:grpSpPr>
        <a:xfrm>
          <a:off x="0" y="0"/>
          <a:ext cx="0" cy="0"/>
          <a:chOff x="0" y="0"/>
          <a:chExt cx="0" cy="0"/>
        </a:xfrm>
      </p:grpSpPr>
      <p:sp>
        <p:nvSpPr>
          <p:cNvPr id="1048878" name="Rectangle 19"/>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79" name="Rectangle 18"/>
          <p:cNvSpPr/>
          <p:nvPr userDrawn="1"/>
        </p:nvSpPr>
        <p:spPr>
          <a:xfrm flipH="1">
            <a:off x="11473200" y="6138000"/>
            <a:ext cx="360000" cy="3600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80" name="Title 1"/>
          <p:cNvSpPr>
            <a:spLocks noGrp="1"/>
          </p:cNvSpPr>
          <p:nvPr>
            <p:ph type="title"/>
          </p:nvPr>
        </p:nvSpPr>
        <p:spPr>
          <a:xfrm>
            <a:off x="8776250" y="894521"/>
            <a:ext cx="2577549" cy="1858617"/>
          </a:xfrm>
        </p:spPr>
        <p:txBody>
          <a:bodyPr anchor="b">
            <a:normAutofit/>
          </a:bodyPr>
          <a:lstStyle>
            <a:lvl1pPr algn="ctr">
              <a:defRPr sz="3200" i="0">
                <a:solidFill>
                  <a:schemeClr val="tx1">
                    <a:lumMod val="85000"/>
                    <a:lumOff val="15000"/>
                  </a:schemeClr>
                </a:solidFill>
              </a:defRPr>
            </a:lvl1pPr>
          </a:lstStyle>
          <a:p>
            <a:r>
              <a:rPr lang="en-US"/>
              <a:t>Click to edit Master title style</a:t>
            </a:r>
            <a:endParaRPr dirty="0" lang="en-US"/>
          </a:p>
        </p:txBody>
      </p:sp>
      <p:sp>
        <p:nvSpPr>
          <p:cNvPr id="1048881" name="Content Placeholder 2"/>
          <p:cNvSpPr>
            <a:spLocks noGrp="1"/>
          </p:cNvSpPr>
          <p:nvPr>
            <p:ph idx="1"/>
          </p:nvPr>
        </p:nvSpPr>
        <p:spPr>
          <a:xfrm>
            <a:off x="8776252" y="3856383"/>
            <a:ext cx="2577548" cy="2107095"/>
          </a:xfrm>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82" name="Footer Placeholder 7"/>
          <p:cNvSpPr>
            <a:spLocks noGrp="1"/>
          </p:cNvSpPr>
          <p:nvPr>
            <p:ph type="ftr" sz="quarter" idx="10"/>
          </p:nvPr>
        </p:nvSpPr>
        <p:spPr/>
        <p:txBody>
          <a:bodyPr/>
          <a:p>
            <a:endParaRPr dirty="0" lang="en-US"/>
          </a:p>
        </p:txBody>
      </p:sp>
      <p:sp>
        <p:nvSpPr>
          <p:cNvPr id="1048883" name="Slide Number Placeholder 8"/>
          <p:cNvSpPr>
            <a:spLocks noGrp="1"/>
          </p:cNvSpPr>
          <p:nvPr>
            <p:ph type="sldNum" sz="quarter" idx="11"/>
          </p:nvPr>
        </p:nvSpPr>
        <p:spPr/>
        <p:txBody>
          <a:bodyPr/>
          <a:p>
            <a:fld id="{BA282B3E-4E3B-4D3F-AC29-B6E963F9C7A1}" type="slidenum">
              <a:rPr lang="en-US" smtClean="0"/>
              <a:t>‹#›</a:t>
            </a:fld>
            <a:endParaRPr dirty="0" lang="en-US"/>
          </a:p>
        </p:txBody>
      </p:sp>
      <p:sp>
        <p:nvSpPr>
          <p:cNvPr id="1048884" name="Freeform: Shape 12"/>
          <p:cNvSpPr/>
          <p:nvPr userDrawn="1"/>
        </p:nvSpPr>
        <p:spPr>
          <a:xfrm>
            <a:off x="8584635" y="713698"/>
            <a:ext cx="2879560" cy="5418000"/>
          </a:xfrm>
          <a:custGeom>
            <a:avLst/>
            <a:gdLst>
              <a:gd name="connsiteX0" fmla="*/ 0 w 2879560"/>
              <a:gd name="connsiteY0" fmla="*/ 0 h 5418000"/>
              <a:gd name="connsiteX1" fmla="*/ 179215 w 2879560"/>
              <a:gd name="connsiteY1" fmla="*/ 0 h 5418000"/>
              <a:gd name="connsiteX2" fmla="*/ 179215 w 2879560"/>
              <a:gd name="connsiteY2" fmla="*/ 366302 h 5418000"/>
              <a:gd name="connsiteX3" fmla="*/ 2700346 w 2879560"/>
              <a:gd name="connsiteY3" fmla="*/ 366302 h 5418000"/>
              <a:gd name="connsiteX4" fmla="*/ 2700346 w 2879560"/>
              <a:gd name="connsiteY4" fmla="*/ 0 h 5418000"/>
              <a:gd name="connsiteX5" fmla="*/ 2879560 w 2879560"/>
              <a:gd name="connsiteY5" fmla="*/ 0 h 5418000"/>
              <a:gd name="connsiteX6" fmla="*/ 2879560 w 2879560"/>
              <a:gd name="connsiteY6" fmla="*/ 5418000 h 5418000"/>
              <a:gd name="connsiteX7" fmla="*/ 0 w 2879560"/>
              <a:gd name="connsiteY7" fmla="*/ 5418000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8" fmla="*/ 2791786 w 2879560"/>
              <a:gd name="connsiteY8" fmla="*/ 457742 h 5418000"/>
              <a:gd name="connsiteX0" fmla="*/ 2700346 w 2879560"/>
              <a:gd name="connsiteY0" fmla="*/ 366302 h 5418000"/>
              <a:gd name="connsiteX1" fmla="*/ 2700346 w 2879560"/>
              <a:gd name="connsiteY1" fmla="*/ 0 h 5418000"/>
              <a:gd name="connsiteX2" fmla="*/ 2879560 w 2879560"/>
              <a:gd name="connsiteY2" fmla="*/ 0 h 5418000"/>
              <a:gd name="connsiteX3" fmla="*/ 2879560 w 2879560"/>
              <a:gd name="connsiteY3" fmla="*/ 5418000 h 5418000"/>
              <a:gd name="connsiteX4" fmla="*/ 0 w 2879560"/>
              <a:gd name="connsiteY4" fmla="*/ 5418000 h 5418000"/>
              <a:gd name="connsiteX5" fmla="*/ 0 w 2879560"/>
              <a:gd name="connsiteY5" fmla="*/ 0 h 5418000"/>
              <a:gd name="connsiteX6" fmla="*/ 179215 w 2879560"/>
              <a:gd name="connsiteY6" fmla="*/ 0 h 5418000"/>
              <a:gd name="connsiteX7" fmla="*/ 179215 w 2879560"/>
              <a:gd name="connsiteY7"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 name="connsiteX6" fmla="*/ 179215 w 2879560"/>
              <a:gd name="connsiteY6" fmla="*/ 366302 h 5418000"/>
              <a:gd name="connsiteX0" fmla="*/ 2700346 w 2879560"/>
              <a:gd name="connsiteY0" fmla="*/ 0 h 5418000"/>
              <a:gd name="connsiteX1" fmla="*/ 2879560 w 2879560"/>
              <a:gd name="connsiteY1" fmla="*/ 0 h 5418000"/>
              <a:gd name="connsiteX2" fmla="*/ 2879560 w 2879560"/>
              <a:gd name="connsiteY2" fmla="*/ 5418000 h 5418000"/>
              <a:gd name="connsiteX3" fmla="*/ 0 w 2879560"/>
              <a:gd name="connsiteY3" fmla="*/ 5418000 h 5418000"/>
              <a:gd name="connsiteX4" fmla="*/ 0 w 2879560"/>
              <a:gd name="connsiteY4" fmla="*/ 0 h 5418000"/>
              <a:gd name="connsiteX5" fmla="*/ 179215 w 2879560"/>
              <a:gd name="connsiteY5" fmla="*/ 0 h 54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9560" h="5418000">
                <a:moveTo>
                  <a:pt x="2700346" y="0"/>
                </a:moveTo>
                <a:lnTo>
                  <a:pt x="2879560" y="0"/>
                </a:lnTo>
                <a:lnTo>
                  <a:pt x="2879560" y="5418000"/>
                </a:lnTo>
                <a:lnTo>
                  <a:pt x="0" y="5418000"/>
                </a:lnTo>
                <a:lnTo>
                  <a:pt x="0" y="0"/>
                </a:lnTo>
                <a:lnTo>
                  <a:pt x="179215" y="0"/>
                </a:lnTo>
              </a:path>
            </a:pathLst>
          </a:custGeom>
          <a:noFill/>
          <a:ln>
            <a:solidFill>
              <a:schemeClr val="accent6"/>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
        <p:nvSpPr>
          <p:cNvPr id="1048885" name="Rectangle 16"/>
          <p:cNvSpPr/>
          <p:nvPr userDrawn="1"/>
        </p:nvSpPr>
        <p:spPr>
          <a:xfrm>
            <a:off x="8918534" y="0"/>
            <a:ext cx="2211762" cy="108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86" name="Picture Placeholder 17"/>
          <p:cNvSpPr>
            <a:spLocks noGrp="1"/>
          </p:cNvSpPr>
          <p:nvPr>
            <p:ph type="pic" sz="quarter" idx="12" hasCustomPrompt="1"/>
          </p:nvPr>
        </p:nvSpPr>
        <p:spPr>
          <a:xfrm>
            <a:off x="720000" y="720000"/>
            <a:ext cx="7498800" cy="5382000"/>
          </a:xfrm>
        </p:spPr>
        <p:txBody>
          <a:bodyPr anchor="ctr"/>
          <a:lstStyle>
            <a:lvl1pPr algn="ctr" indent="0" marL="0">
              <a:buNone/>
              <a:defRPr i="1"/>
            </a:lvl1pPr>
          </a:lstStyle>
          <a:p>
            <a:r>
              <a:rPr dirty="0" lang="en-US"/>
              <a:t>Insert Your Picture Here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239"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rotWithShape="1" dpi="0">
          <a:blip xmlns:r="http://schemas.openxmlformats.org/officeDocument/2006/relationships" r:embed="rId1">
            <a:lum/>
          </a:blip>
          <a:srcRect/>
          <a:stretch>
            <a:fillRect/>
          </a:stretch>
        </a:blipFill>
        <a:effectLst/>
      </p:bgPr>
    </p:bg>
    <p:spTree>
      <p:nvGrpSpPr>
        <p:cNvPr id="233"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248" name=""/>
        <p:cNvGrpSpPr/>
        <p:nvPr/>
      </p:nvGrpSpPr>
      <p:grpSpPr>
        <a:xfrm>
          <a:off x="0" y="0"/>
          <a:ext cx="0" cy="0"/>
          <a:chOff x="0" y="0"/>
          <a:chExt cx="0" cy="0"/>
        </a:xfrm>
      </p:grpSpPr>
      <p:sp>
        <p:nvSpPr>
          <p:cNvPr id="1049026"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Our Team LAYOUT</a:t>
            </a:r>
          </a:p>
        </p:txBody>
      </p:sp>
      <p:sp>
        <p:nvSpPr>
          <p:cNvPr id="1049027" name="Picture Placeholder 2"/>
          <p:cNvSpPr>
            <a:spLocks noGrp="1"/>
          </p:cNvSpPr>
          <p:nvPr>
            <p:ph type="pic" idx="15" hasCustomPrompt="1"/>
          </p:nvPr>
        </p:nvSpPr>
        <p:spPr>
          <a:xfrm>
            <a:off x="3799963" y="1743532"/>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9028" name="Picture Placeholder 2"/>
          <p:cNvSpPr>
            <a:spLocks noGrp="1"/>
          </p:cNvSpPr>
          <p:nvPr>
            <p:ph type="pic" idx="16" hasCustomPrompt="1"/>
          </p:nvPr>
        </p:nvSpPr>
        <p:spPr>
          <a:xfrm>
            <a:off x="6259900" y="1743532"/>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9029" name="Picture Placeholder 2"/>
          <p:cNvSpPr>
            <a:spLocks noGrp="1"/>
          </p:cNvSpPr>
          <p:nvPr>
            <p:ph type="pic" idx="17" hasCustomPrompt="1"/>
          </p:nvPr>
        </p:nvSpPr>
        <p:spPr>
          <a:xfrm>
            <a:off x="3799963" y="4150301"/>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9030" name="Picture Placeholder 2"/>
          <p:cNvSpPr>
            <a:spLocks noGrp="1"/>
          </p:cNvSpPr>
          <p:nvPr>
            <p:ph type="pic" idx="18" hasCustomPrompt="1"/>
          </p:nvPr>
        </p:nvSpPr>
        <p:spPr>
          <a:xfrm>
            <a:off x="6259900" y="4150301"/>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228" name=""/>
        <p:cNvGrpSpPr/>
        <p:nvPr/>
      </p:nvGrpSpPr>
      <p:grpSpPr>
        <a:xfrm>
          <a:off x="0" y="0"/>
          <a:ext cx="0" cy="0"/>
          <a:chOff x="0" y="0"/>
          <a:chExt cx="0" cy="0"/>
        </a:xfrm>
      </p:grpSpPr>
      <p:sp>
        <p:nvSpPr>
          <p:cNvPr id="1048971" name="Picture Placeholder 248"/>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anchor="ctr" wrap="square">
            <a:noAutofit/>
          </a:bodyPr>
          <a:lstStyle>
            <a:lvl1pPr algn="ctr" indent="0" marL="0">
              <a:buNone/>
              <a:defRPr sz="1200">
                <a:solidFill>
                  <a:schemeClr val="tx1">
                    <a:lumMod val="75000"/>
                    <a:lumOff val="25000"/>
                  </a:schemeClr>
                </a:solidFill>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 </a:t>
            </a:r>
            <a:endParaRPr altLang="en-US" dirty="0" lang="ko-K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rotWithShape="1" dpi="0">
          <a:blip xmlns:r="http://schemas.openxmlformats.org/officeDocument/2006/relationships" r:embed="rId1">
            <a:lum/>
          </a:blip>
          <a:srcRect/>
          <a:stretch>
            <a:fillRect/>
          </a:stretch>
        </a:blipFill>
        <a:effectLst/>
      </p:bgPr>
    </p:bg>
    <p:spTree>
      <p:nvGrpSpPr>
        <p:cNvPr id="246"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231" name=""/>
        <p:cNvGrpSpPr/>
        <p:nvPr/>
      </p:nvGrpSpPr>
      <p:grpSpPr>
        <a:xfrm>
          <a:off x="0" y="0"/>
          <a:ext cx="0" cy="0"/>
          <a:chOff x="0" y="0"/>
          <a:chExt cx="0" cy="0"/>
        </a:xfrm>
      </p:grpSpPr>
      <p:sp>
        <p:nvSpPr>
          <p:cNvPr id="1048972" name="Picture Placeholder 2"/>
          <p:cNvSpPr>
            <a:spLocks noGrp="1"/>
          </p:cNvSpPr>
          <p:nvPr>
            <p:ph type="pic" idx="12" hasCustomPrompt="1"/>
          </p:nvPr>
        </p:nvSpPr>
        <p:spPr>
          <a:xfrm>
            <a:off x="4630867" y="-8359"/>
            <a:ext cx="3840000" cy="6866359"/>
          </a:xfrm>
          <a:prstGeom prst="rect"/>
          <a:solidFill>
            <a:schemeClr val="bg1">
              <a:lumMod val="95000"/>
            </a:schemeClr>
          </a:solidFill>
        </p:spPr>
        <p:txBody>
          <a:bodyPr anchor="ctr"/>
          <a:lstStyle>
            <a:lvl1pPr algn="ctr" indent="0" marL="0">
              <a:buNone/>
              <a:defRPr sz="1200">
                <a:latin typeface="+mn-lt"/>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a:t>
            </a:r>
            <a:endParaRPr altLang="en-US" dirty="0" lang="ko-KR"/>
          </a:p>
        </p:txBody>
      </p:sp>
      <p:sp>
        <p:nvSpPr>
          <p:cNvPr id="1048973" name="Right Triangle 7"/>
          <p:cNvSpPr/>
          <p:nvPr userDrawn="1"/>
        </p:nvSpPr>
        <p:spPr>
          <a:xfrm rot="5400000">
            <a:off x="138000" y="-138000"/>
            <a:ext cx="828000" cy="1104000"/>
          </a:xfrm>
          <a:prstGeom prst="rtTriangle"/>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800" lang="ko-KR"/>
          </a:p>
        </p:txBody>
      </p:sp>
      <p:sp>
        <p:nvSpPr>
          <p:cNvPr id="1048974" name="Rectangle 3"/>
          <p:cNvSpPr/>
          <p:nvPr userDrawn="1"/>
        </p:nvSpPr>
        <p:spPr>
          <a:xfrm>
            <a:off x="8445501" y="0"/>
            <a:ext cx="3746500" cy="6858000"/>
          </a:xfrm>
          <a:prstGeom prst="rect"/>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800" lang="ko-K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rotWithShape="1" dpi="0">
          <a:blip xmlns:r="http://schemas.openxmlformats.org/officeDocument/2006/relationships" r:embed="rId1">
            <a:lum/>
          </a:blip>
          <a:srcRect/>
          <a:stretch>
            <a:fillRect/>
          </a:stretch>
        </a:blipFill>
        <a:effectLst/>
      </p:bgPr>
    </p:bg>
    <p:spTree>
      <p:nvGrpSpPr>
        <p:cNvPr id="24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236" name=""/>
        <p:cNvGrpSpPr/>
        <p:nvPr/>
      </p:nvGrpSpPr>
      <p:grpSpPr>
        <a:xfrm>
          <a:off x="0" y="0"/>
          <a:ext cx="0" cy="0"/>
          <a:chOff x="0" y="0"/>
          <a:chExt cx="0" cy="0"/>
        </a:xfrm>
      </p:grpSpPr>
      <p:grpSp>
        <p:nvGrpSpPr>
          <p:cNvPr id="237" name="Group 2"/>
          <p:cNvGrpSpPr/>
          <p:nvPr userDrawn="1"/>
        </p:nvGrpSpPr>
        <p:grpSpPr>
          <a:xfrm>
            <a:off x="7405924" y="441839"/>
            <a:ext cx="3829032" cy="4683741"/>
            <a:chOff x="6446339" y="1280897"/>
            <a:chExt cx="4320717" cy="5285178"/>
          </a:xfrm>
        </p:grpSpPr>
        <p:sp>
          <p:nvSpPr>
            <p:cNvPr id="1048976" name="Freeform: Shape 3"/>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anchor="ctr" rtlCol="0"/>
            <a:p>
              <a:endParaRPr lang="en-US"/>
            </a:p>
          </p:txBody>
        </p:sp>
        <p:sp>
          <p:nvSpPr>
            <p:cNvPr id="1048977" name="Freeform: Shape 4"/>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anchor="ctr" rtlCol="0"/>
            <a:p>
              <a:endParaRPr lang="en-US"/>
            </a:p>
          </p:txBody>
        </p:sp>
        <p:sp>
          <p:nvSpPr>
            <p:cNvPr id="1048978" name="Freeform: Shape 5"/>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anchor="ctr" rtlCol="0"/>
            <a:p>
              <a:endParaRPr lang="en-US"/>
            </a:p>
          </p:txBody>
        </p:sp>
        <p:sp>
          <p:nvSpPr>
            <p:cNvPr id="1048979" name="Freeform: Shape 6"/>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anchor="ctr" rtlCol="0"/>
            <a:p>
              <a:endParaRPr lang="en-US"/>
            </a:p>
          </p:txBody>
        </p:sp>
        <p:sp>
          <p:nvSpPr>
            <p:cNvPr id="1048980" name="Freeform: Shape 7"/>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anchor="ctr" rtlCol="0"/>
            <a:p>
              <a:endParaRPr lang="en-US"/>
            </a:p>
          </p:txBody>
        </p:sp>
        <p:sp>
          <p:nvSpPr>
            <p:cNvPr id="1048981" name="Freeform: Shape 8"/>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anchor="ctr" rtlCol="0"/>
            <a:p>
              <a:endParaRPr lang="en-US"/>
            </a:p>
          </p:txBody>
        </p:sp>
        <p:sp>
          <p:nvSpPr>
            <p:cNvPr id="1048982" name="Freeform: Shape 9"/>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endParaRPr lang="en-US">
                <a:solidFill>
                  <a:schemeClr val="tx1"/>
                </a:solidFill>
              </a:endParaRPr>
            </a:p>
          </p:txBody>
        </p:sp>
      </p:grpSp>
      <p:sp>
        <p:nvSpPr>
          <p:cNvPr id="1048983" name="그림 개체 틀 2"/>
          <p:cNvSpPr>
            <a:spLocks noGrp="1"/>
          </p:cNvSpPr>
          <p:nvPr>
            <p:ph type="pic" sz="quarter" idx="10" hasCustomPrompt="1"/>
          </p:nvPr>
        </p:nvSpPr>
        <p:spPr>
          <a:xfrm>
            <a:off x="7501708" y="648150"/>
            <a:ext cx="3485593" cy="31388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algn="ctr" indent="0" marL="0">
              <a:buFontTx/>
              <a:buNone/>
              <a:defRPr sz="1200">
                <a:solidFill>
                  <a:schemeClr val="tx1">
                    <a:lumMod val="75000"/>
                    <a:lumOff val="25000"/>
                  </a:schemeClr>
                </a:solidFill>
                <a:latin typeface="+mn-lt"/>
                <a:cs typeface="Arial" pitchFamily="34" charset="0"/>
              </a:defRPr>
            </a:lvl1pPr>
          </a:lstStyle>
          <a:p>
            <a:r>
              <a:rPr altLang="ko-KR" dirty="0" lang="en-US"/>
              <a:t>Place Your Picture Here</a:t>
            </a:r>
            <a:endParaRPr altLang="en-US" dirty="0" lang="ko-K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rotWithShape="1" dpi="0">
          <a:blip xmlns:r="http://schemas.openxmlformats.org/officeDocument/2006/relationships" r:embed="rId1">
            <a:lum/>
          </a:blip>
          <a:srcRect/>
          <a:stretch>
            <a:fillRect/>
          </a:stretch>
        </a:blipFill>
        <a:effectLst/>
      </p:bgPr>
    </p:bg>
    <p:spTree>
      <p:nvGrpSpPr>
        <p:cNvPr id="229"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238" name=""/>
        <p:cNvGrpSpPr/>
        <p:nvPr/>
      </p:nvGrpSpPr>
      <p:grpSpPr>
        <a:xfrm>
          <a:off x="0" y="0"/>
          <a:ext cx="0" cy="0"/>
          <a:chOff x="0" y="0"/>
          <a:chExt cx="0" cy="0"/>
        </a:xfrm>
      </p:grpSpPr>
      <p:sp>
        <p:nvSpPr>
          <p:cNvPr id="1048984" name="Picture Placeholder 2"/>
          <p:cNvSpPr>
            <a:spLocks noGrp="1"/>
          </p:cNvSpPr>
          <p:nvPr>
            <p:ph type="pic" idx="10" hasCustomPrompt="1"/>
          </p:nvPr>
        </p:nvSpPr>
        <p:spPr>
          <a:xfrm>
            <a:off x="9139162" y="1"/>
            <a:ext cx="2863562" cy="3999323"/>
          </a:xfrm>
          <a:prstGeom prst="rect"/>
          <a:solidFill>
            <a:schemeClr val="bg1">
              <a:lumMod val="95000"/>
            </a:schemeClr>
          </a:solidFill>
          <a:ln w="12700">
            <a:noFill/>
          </a:ln>
        </p:spPr>
        <p:txBody>
          <a:bodyPr anchor="ctr"/>
          <a:lstStyle>
            <a:lvl1pPr algn="ctr" indent="0" marL="0">
              <a:buNone/>
              <a:defRPr sz="1200">
                <a:latin typeface="+mn-lt"/>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 </a:t>
            </a:r>
            <a:endParaRPr altLang="en-US" dirty="0" lang="ko-KR"/>
          </a:p>
        </p:txBody>
      </p:sp>
      <p:sp>
        <p:nvSpPr>
          <p:cNvPr id="1048985" name="Picture Placeholder 2"/>
          <p:cNvSpPr>
            <a:spLocks noGrp="1"/>
          </p:cNvSpPr>
          <p:nvPr>
            <p:ph type="pic" idx="11" hasCustomPrompt="1"/>
          </p:nvPr>
        </p:nvSpPr>
        <p:spPr>
          <a:xfrm>
            <a:off x="6122128" y="2870061"/>
            <a:ext cx="2863562" cy="3987939"/>
          </a:xfrm>
          <a:prstGeom prst="rect"/>
          <a:solidFill>
            <a:schemeClr val="bg1">
              <a:lumMod val="95000"/>
            </a:schemeClr>
          </a:solidFill>
          <a:ln w="12700">
            <a:noFill/>
          </a:ln>
        </p:spPr>
        <p:txBody>
          <a:bodyPr anchor="ctr"/>
          <a:lstStyle>
            <a:lvl1pPr algn="ctr" indent="0" marL="0">
              <a:buNone/>
              <a:defRPr sz="1200">
                <a:latin typeface="+mn-lt"/>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 </a:t>
            </a:r>
            <a:endParaRPr altLang="en-US" dirty="0" lang="ko-KR"/>
          </a:p>
        </p:txBody>
      </p:sp>
      <p:sp>
        <p:nvSpPr>
          <p:cNvPr id="1048986" name="Rectangle 2"/>
          <p:cNvSpPr/>
          <p:nvPr userDrawn="1"/>
        </p:nvSpPr>
        <p:spPr>
          <a:xfrm>
            <a:off x="9139162" y="4114800"/>
            <a:ext cx="2863562" cy="27432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a:endParaRPr altLang="en-US" sz="1800" lang="ko-KR">
              <a:solidFill>
                <a:schemeClr val="tx1"/>
              </a:solidFill>
            </a:endParaRPr>
          </a:p>
        </p:txBody>
      </p:sp>
      <p:sp>
        <p:nvSpPr>
          <p:cNvPr id="1048987" name="Rectangle 13"/>
          <p:cNvSpPr/>
          <p:nvPr userDrawn="1"/>
        </p:nvSpPr>
        <p:spPr>
          <a:xfrm>
            <a:off x="6122128" y="1"/>
            <a:ext cx="2863562" cy="2754584"/>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a:endParaRPr altLang="en-US" sz="1800" lang="ko-KR">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le and Content with Image">
    <p:bg>
      <p:bgPr>
        <a:solidFill>
          <a:schemeClr val="bg1"/>
        </a:solidFill>
        <a:effectLst/>
      </p:bgPr>
    </p:bg>
    <p:spTree>
      <p:nvGrpSpPr>
        <p:cNvPr id="198" name=""/>
        <p:cNvGrpSpPr/>
        <p:nvPr/>
      </p:nvGrpSpPr>
      <p:grpSpPr>
        <a:xfrm>
          <a:off x="0" y="0"/>
          <a:ext cx="0" cy="0"/>
          <a:chOff x="0" y="0"/>
          <a:chExt cx="0" cy="0"/>
        </a:xfrm>
      </p:grpSpPr>
      <p:sp>
        <p:nvSpPr>
          <p:cNvPr id="1048847" name="Rectangle 19"/>
          <p:cNvSpPr/>
          <p:nvPr userDrawn="1"/>
        </p:nvSpPr>
        <p:spPr>
          <a:xfrm>
            <a:off x="360000" y="360000"/>
            <a:ext cx="11473200" cy="6138000"/>
          </a:xfrm>
          <a:prstGeom prst="rect"/>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48" name="Rectangle 16"/>
          <p:cNvSpPr/>
          <p:nvPr userDrawn="1"/>
        </p:nvSpPr>
        <p:spPr>
          <a:xfrm>
            <a:off x="1080000" y="0"/>
            <a:ext cx="2520000" cy="2304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49" name="Rectangle 14"/>
          <p:cNvSpPr/>
          <p:nvPr userDrawn="1"/>
        </p:nvSpPr>
        <p:spPr>
          <a:xfrm>
            <a:off x="1080000" y="5760000"/>
            <a:ext cx="2520000" cy="1098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50" name="Title 1"/>
          <p:cNvSpPr>
            <a:spLocks noGrp="1"/>
          </p:cNvSpPr>
          <p:nvPr>
            <p:ph type="title"/>
          </p:nvPr>
        </p:nvSpPr>
        <p:spPr>
          <a:xfrm>
            <a:off x="1172817" y="213691"/>
            <a:ext cx="2279373" cy="1858617"/>
          </a:xfrm>
        </p:spPr>
        <p:txBody>
          <a:bodyPr anchor="b">
            <a:normAutofit/>
          </a:bodyPr>
          <a:lstStyle>
            <a:lvl1pPr algn="ctr">
              <a:defRPr sz="3200" i="0">
                <a:solidFill>
                  <a:schemeClr val="bg1"/>
                </a:solidFill>
              </a:defRPr>
            </a:lvl1pPr>
          </a:lstStyle>
          <a:p>
            <a:r>
              <a:rPr lang="en-US"/>
              <a:t>Click to edit Master title style</a:t>
            </a:r>
            <a:endParaRPr dirty="0" lang="en-US"/>
          </a:p>
        </p:txBody>
      </p:sp>
      <p:sp>
        <p:nvSpPr>
          <p:cNvPr id="1048851" name="Footer Placeholder 7"/>
          <p:cNvSpPr>
            <a:spLocks noGrp="1"/>
          </p:cNvSpPr>
          <p:nvPr>
            <p:ph type="ftr" sz="quarter" idx="10"/>
          </p:nvPr>
        </p:nvSpPr>
        <p:spPr/>
        <p:txBody>
          <a:bodyPr/>
          <a:p>
            <a:endParaRPr dirty="0" lang="en-US"/>
          </a:p>
        </p:txBody>
      </p:sp>
      <p:sp>
        <p:nvSpPr>
          <p:cNvPr id="1048852" name="Slide Number Placeholder 8"/>
          <p:cNvSpPr>
            <a:spLocks noGrp="1"/>
          </p:cNvSpPr>
          <p:nvPr>
            <p:ph type="sldNum" sz="quarter" idx="11"/>
          </p:nvPr>
        </p:nvSpPr>
        <p:spPr/>
        <p:txBody>
          <a:bodyPr/>
          <a:p>
            <a:fld id="{BA282B3E-4E3B-4D3F-AC29-B6E963F9C7A1}" type="slidenum">
              <a:rPr lang="en-US" smtClean="0"/>
              <a:t>‹#›</a:t>
            </a:fld>
            <a:endParaRPr dirty="0" lang="en-US"/>
          </a:p>
        </p:txBody>
      </p:sp>
      <p:sp>
        <p:nvSpPr>
          <p:cNvPr id="1048853" name="Picture Placeholder 17"/>
          <p:cNvSpPr>
            <a:spLocks noGrp="1"/>
          </p:cNvSpPr>
          <p:nvPr>
            <p:ph type="pic" sz="quarter" idx="12" hasCustomPrompt="1"/>
          </p:nvPr>
        </p:nvSpPr>
        <p:spPr>
          <a:xfrm>
            <a:off x="1080000" y="2304000"/>
            <a:ext cx="2520000" cy="3454357"/>
          </a:xfrm>
        </p:spPr>
        <p:txBody>
          <a:bodyPr anchor="ctr"/>
          <a:lstStyle>
            <a:lvl1pPr algn="ctr" indent="0" marL="0">
              <a:buNone/>
              <a:defRPr i="1">
                <a:solidFill>
                  <a:schemeClr val="bg1"/>
                </a:solidFill>
              </a:defRPr>
            </a:lvl1pPr>
          </a:lstStyle>
          <a:p>
            <a:r>
              <a:rPr dirty="0" lang="en-US"/>
              <a:t>Insert Your Picture Here</a:t>
            </a:r>
          </a:p>
        </p:txBody>
      </p:sp>
      <p:sp>
        <p:nvSpPr>
          <p:cNvPr id="1048854" name="Text Placeholder 5"/>
          <p:cNvSpPr>
            <a:spLocks noGrp="1"/>
          </p:cNvSpPr>
          <p:nvPr>
            <p:ph type="body" sz="quarter" idx="13" hasCustomPrompt="1"/>
          </p:nvPr>
        </p:nvSpPr>
        <p:spPr>
          <a:xfrm>
            <a:off x="4373563" y="2674144"/>
            <a:ext cx="6529387" cy="1509713"/>
          </a:xfrm>
        </p:spPr>
        <p:txBody>
          <a:bodyPr anchor="ctr">
            <a:normAutofit/>
          </a:bodyPr>
          <a:lstStyle>
            <a:lvl1pPr algn="ctr" indent="0" marL="0">
              <a:buNone/>
              <a:defRPr sz="3600">
                <a:solidFill>
                  <a:schemeClr val="bg1"/>
                </a:solidFill>
              </a:defRPr>
            </a:lvl1pPr>
            <a:lvl2pPr indent="0" marL="457200">
              <a:buNone/>
              <a:defRPr>
                <a:solidFill>
                  <a:schemeClr val="bg1"/>
                </a:solidFill>
              </a:defRPr>
            </a:lvl2pPr>
            <a:lvl3pPr indent="0" marL="914400">
              <a:buNone/>
              <a:defRPr>
                <a:solidFill>
                  <a:schemeClr val="bg1"/>
                </a:solidFill>
              </a:defRPr>
            </a:lvl3pPr>
            <a:lvl4pPr indent="0" marL="1371600">
              <a:buNone/>
              <a:defRPr>
                <a:solidFill>
                  <a:schemeClr val="bg1"/>
                </a:solidFill>
              </a:defRPr>
            </a:lvl4pPr>
            <a:lvl5pPr indent="0" marL="1828800">
              <a:buNone/>
              <a:defRPr>
                <a:solidFill>
                  <a:schemeClr val="bg1"/>
                </a:solidFill>
              </a:defRPr>
            </a:lvl5pPr>
          </a:lstStyle>
          <a:p>
            <a:pPr lvl="0"/>
            <a:r>
              <a:rPr dirty="0" lang="en-US"/>
              <a:t>Write something memorable…</a:t>
            </a:r>
          </a:p>
        </p:txBody>
      </p:sp>
      <p:sp>
        <p:nvSpPr>
          <p:cNvPr id="1048855" name="Rectangle 15"/>
          <p:cNvSpPr/>
          <p:nvPr userDrawn="1"/>
        </p:nvSpPr>
        <p:spPr>
          <a:xfrm flipH="1">
            <a:off x="10768500" y="5395300"/>
            <a:ext cx="360000" cy="360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56" name="Freeform: Shape 20"/>
          <p:cNvSpPr/>
          <p:nvPr userDrawn="1"/>
        </p:nvSpPr>
        <p:spPr>
          <a:xfrm>
            <a:off x="704386" y="713698"/>
            <a:ext cx="10767616" cy="5418000"/>
          </a:xfrm>
          <a:custGeom>
            <a:avLst/>
            <a:gdLst>
              <a:gd name="connsiteX0" fmla="*/ 0 w 10783231"/>
              <a:gd name="connsiteY0" fmla="*/ 0 h 5418000"/>
              <a:gd name="connsiteX1" fmla="*/ 97696 w 10783231"/>
              <a:gd name="connsiteY1" fmla="*/ 0 h 5418000"/>
              <a:gd name="connsiteX2" fmla="*/ 97696 w 10783231"/>
              <a:gd name="connsiteY2" fmla="*/ 1578240 h 5418000"/>
              <a:gd name="connsiteX3" fmla="*/ 3148264 w 10783231"/>
              <a:gd name="connsiteY3" fmla="*/ 1578240 h 5418000"/>
              <a:gd name="connsiteX4" fmla="*/ 3148264 w 10783231"/>
              <a:gd name="connsiteY4" fmla="*/ 0 h 5418000"/>
              <a:gd name="connsiteX5" fmla="*/ 10783231 w 10783231"/>
              <a:gd name="connsiteY5" fmla="*/ 0 h 5418000"/>
              <a:gd name="connsiteX6" fmla="*/ 10783231 w 10783231"/>
              <a:gd name="connsiteY6" fmla="*/ 5418000 h 5418000"/>
              <a:gd name="connsiteX7" fmla="*/ 0 w 10783231"/>
              <a:gd name="connsiteY7" fmla="*/ 541800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8" fmla="*/ 3239704 w 10783231"/>
              <a:gd name="connsiteY8" fmla="*/ 1669680 h 5418000"/>
              <a:gd name="connsiteX0" fmla="*/ 3148264 w 10783231"/>
              <a:gd name="connsiteY0" fmla="*/ 1578240 h 5418000"/>
              <a:gd name="connsiteX1" fmla="*/ 3148264 w 10783231"/>
              <a:gd name="connsiteY1" fmla="*/ 0 h 5418000"/>
              <a:gd name="connsiteX2" fmla="*/ 10783231 w 10783231"/>
              <a:gd name="connsiteY2" fmla="*/ 0 h 5418000"/>
              <a:gd name="connsiteX3" fmla="*/ 10783231 w 10783231"/>
              <a:gd name="connsiteY3" fmla="*/ 5418000 h 5418000"/>
              <a:gd name="connsiteX4" fmla="*/ 0 w 10783231"/>
              <a:gd name="connsiteY4" fmla="*/ 5418000 h 5418000"/>
              <a:gd name="connsiteX5" fmla="*/ 0 w 10783231"/>
              <a:gd name="connsiteY5" fmla="*/ 0 h 5418000"/>
              <a:gd name="connsiteX6" fmla="*/ 97696 w 10783231"/>
              <a:gd name="connsiteY6" fmla="*/ 0 h 5418000"/>
              <a:gd name="connsiteX7" fmla="*/ 97696 w 10783231"/>
              <a:gd name="connsiteY7"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6" fmla="*/ 97696 w 10783231"/>
              <a:gd name="connsiteY6" fmla="*/ 157824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 name="connsiteX5" fmla="*/ 97696 w 10783231"/>
              <a:gd name="connsiteY5" fmla="*/ 0 h 5418000"/>
              <a:gd name="connsiteX0" fmla="*/ 3148264 w 10783231"/>
              <a:gd name="connsiteY0" fmla="*/ 0 h 5418000"/>
              <a:gd name="connsiteX1" fmla="*/ 10783231 w 10783231"/>
              <a:gd name="connsiteY1" fmla="*/ 0 h 5418000"/>
              <a:gd name="connsiteX2" fmla="*/ 10783231 w 10783231"/>
              <a:gd name="connsiteY2" fmla="*/ 5418000 h 5418000"/>
              <a:gd name="connsiteX3" fmla="*/ 0 w 10783231"/>
              <a:gd name="connsiteY3" fmla="*/ 5418000 h 5418000"/>
              <a:gd name="connsiteX4" fmla="*/ 0 w 10783231"/>
              <a:gd name="connsiteY4" fmla="*/ 0 h 541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3231" h="5418000">
                <a:moveTo>
                  <a:pt x="3148264" y="0"/>
                </a:moveTo>
                <a:lnTo>
                  <a:pt x="10783231" y="0"/>
                </a:lnTo>
                <a:lnTo>
                  <a:pt x="10783231" y="5418000"/>
                </a:lnTo>
                <a:lnTo>
                  <a:pt x="0" y="5418000"/>
                </a:lnTo>
                <a:lnTo>
                  <a:pt x="0" y="0"/>
                </a:lnTo>
              </a:path>
            </a:pathLst>
          </a:custGeom>
          <a:noFill/>
          <a:ln>
            <a:solidFill>
              <a:schemeClr val="bg1"/>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a:endParaRPr dirty="0"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rotWithShape="1" dpi="0">
          <a:blip xmlns:r="http://schemas.openxmlformats.org/officeDocument/2006/relationships" r:embed="rId1">
            <a:lum/>
          </a:blip>
          <a:srcRect/>
          <a:stretch>
            <a:fillRect/>
          </a:stretch>
        </a:blipFill>
        <a:effectLst/>
      </p:bgPr>
    </p:bg>
    <p:spTree>
      <p:nvGrpSpPr>
        <p:cNvPr id="157"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242" name=""/>
        <p:cNvGrpSpPr/>
        <p:nvPr/>
      </p:nvGrpSpPr>
      <p:grpSpPr>
        <a:xfrm>
          <a:off x="0" y="0"/>
          <a:ext cx="0" cy="0"/>
          <a:chOff x="0" y="0"/>
          <a:chExt cx="0" cy="0"/>
        </a:xfrm>
      </p:grpSpPr>
      <p:sp>
        <p:nvSpPr>
          <p:cNvPr id="1048989" name="Oval 1"/>
          <p:cNvSpPr/>
          <p:nvPr userDrawn="1"/>
        </p:nvSpPr>
        <p:spPr>
          <a:xfrm>
            <a:off x="3880338" y="4567873"/>
            <a:ext cx="4431324" cy="448874"/>
          </a:xfrm>
          <a:prstGeom prst="ellipse"/>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700" lang="ko-KR"/>
          </a:p>
        </p:txBody>
      </p:sp>
      <p:grpSp>
        <p:nvGrpSpPr>
          <p:cNvPr id="243" name="Graphic 14"/>
          <p:cNvGrpSpPr/>
          <p:nvPr userDrawn="1"/>
        </p:nvGrpSpPr>
        <p:grpSpPr>
          <a:xfrm>
            <a:off x="4181510" y="1536176"/>
            <a:ext cx="3966027" cy="3201070"/>
            <a:chOff x="2444748" y="555045"/>
            <a:chExt cx="7282048" cy="5727454"/>
          </a:xfrm>
        </p:grpSpPr>
        <p:sp>
          <p:nvSpPr>
            <p:cNvPr id="1048990" name="Freeform: Shape 3"/>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8991" name="Freeform: Shape 4"/>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8992" name="Freeform: Shape 5"/>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8993" name="Freeform: Shape 6"/>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8994" name="Freeform: Shape 7"/>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8995" name="Freeform: Shape 8"/>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lang="en-US"/>
            </a:p>
          </p:txBody>
        </p:sp>
        <p:sp>
          <p:nvSpPr>
            <p:cNvPr id="1048996" name="Freeform: Shape 9"/>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8997" name="Freeform: Shape 10"/>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grpSp>
        <p:nvGrpSpPr>
          <p:cNvPr id="244" name="Graphic 14"/>
          <p:cNvGrpSpPr/>
          <p:nvPr userDrawn="1"/>
        </p:nvGrpSpPr>
        <p:grpSpPr>
          <a:xfrm>
            <a:off x="802991" y="2192794"/>
            <a:ext cx="2744170" cy="2214881"/>
            <a:chOff x="2444748" y="555045"/>
            <a:chExt cx="7282048" cy="5727454"/>
          </a:xfrm>
        </p:grpSpPr>
        <p:sp>
          <p:nvSpPr>
            <p:cNvPr id="1048998" name="Freeform: Shape 12"/>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8999" name="Freeform: Shape 13"/>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9000" name="Freeform: Shape 14"/>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9001" name="Freeform: Shape 15"/>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9002" name="Freeform: Shape 16"/>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9003" name="Freeform: Shape 17"/>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dirty="0" lang="en-US"/>
            </a:p>
          </p:txBody>
        </p:sp>
        <p:sp>
          <p:nvSpPr>
            <p:cNvPr id="1049004" name="Freeform: Shape 18"/>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9005" name="Freeform: Shape 19"/>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grpSp>
        <p:nvGrpSpPr>
          <p:cNvPr id="245" name="Graphic 14"/>
          <p:cNvGrpSpPr/>
          <p:nvPr userDrawn="1"/>
        </p:nvGrpSpPr>
        <p:grpSpPr>
          <a:xfrm>
            <a:off x="8753103" y="2192794"/>
            <a:ext cx="2744170" cy="2214881"/>
            <a:chOff x="2444748" y="555045"/>
            <a:chExt cx="7282048" cy="5727454"/>
          </a:xfrm>
        </p:grpSpPr>
        <p:sp>
          <p:nvSpPr>
            <p:cNvPr id="1049006" name="Freeform: Shape 21"/>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9007" name="Freeform: Shape 22"/>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9008" name="Freeform: Shape 23"/>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9009" name="Freeform: Shape 24"/>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9010" name="Freeform: Shape 25"/>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9011" name="Freeform: Shape 26"/>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dirty="0" lang="en-US"/>
            </a:p>
          </p:txBody>
        </p:sp>
        <p:sp>
          <p:nvSpPr>
            <p:cNvPr id="1049012" name="Freeform: Shape 27"/>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9013" name="Freeform: Shape 28"/>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sp>
        <p:nvSpPr>
          <p:cNvPr id="1049014" name="그림 개체 틀 2"/>
          <p:cNvSpPr>
            <a:spLocks noGrp="1"/>
          </p:cNvSpPr>
          <p:nvPr>
            <p:ph type="pic" sz="quarter" idx="14" hasCustomPrompt="1"/>
          </p:nvPr>
        </p:nvSpPr>
        <p:spPr>
          <a:xfrm>
            <a:off x="4290236" y="1690027"/>
            <a:ext cx="3747829" cy="2184495"/>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 And Send To Back</a:t>
            </a:r>
            <a:endParaRPr altLang="en-US" dirty="0" lang="ko-KR"/>
          </a:p>
        </p:txBody>
      </p:sp>
      <p:sp>
        <p:nvSpPr>
          <p:cNvPr id="1049015" name="그림 개체 틀 2"/>
          <p:cNvSpPr>
            <a:spLocks noGrp="1"/>
          </p:cNvSpPr>
          <p:nvPr>
            <p:ph type="pic" sz="quarter" idx="16" hasCustomPrompt="1"/>
          </p:nvPr>
        </p:nvSpPr>
        <p:spPr>
          <a:xfrm>
            <a:off x="918338" y="2295607"/>
            <a:ext cx="2513477" cy="1497642"/>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a:t>
            </a:r>
            <a:endParaRPr altLang="en-US" dirty="0" lang="ko-KR"/>
          </a:p>
        </p:txBody>
      </p:sp>
      <p:sp>
        <p:nvSpPr>
          <p:cNvPr id="1049016" name="그림 개체 틀 2"/>
          <p:cNvSpPr>
            <a:spLocks noGrp="1"/>
          </p:cNvSpPr>
          <p:nvPr>
            <p:ph type="pic" sz="quarter" idx="33" hasCustomPrompt="1"/>
          </p:nvPr>
        </p:nvSpPr>
        <p:spPr>
          <a:xfrm>
            <a:off x="8868450" y="2295607"/>
            <a:ext cx="2513477" cy="1497642"/>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a:t>
            </a:r>
            <a:endParaRPr altLang="en-US" dirty="0" lang="ko-KR"/>
          </a:p>
        </p:txBody>
      </p:sp>
      <p:sp>
        <p:nvSpPr>
          <p:cNvPr id="1049017"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rotWithShape="1" dpi="0">
          <a:blip xmlns:r="http://schemas.openxmlformats.org/officeDocument/2006/relationships" r:embed="rId1">
            <a:lum/>
          </a:blip>
          <a:srcRect/>
          <a:stretch>
            <a:fillRect/>
          </a:stretch>
        </a:blipFill>
        <a:effectLst/>
      </p:bgPr>
    </p:bg>
    <p:spTree>
      <p:nvGrpSpPr>
        <p:cNvPr id="230"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1_Contents slide layout">
    <p:spTree>
      <p:nvGrpSpPr>
        <p:cNvPr id="240" name=""/>
        <p:cNvGrpSpPr/>
        <p:nvPr/>
      </p:nvGrpSpPr>
      <p:grpSpPr>
        <a:xfrm>
          <a:off x="0" y="0"/>
          <a:ext cx="0" cy="0"/>
          <a:chOff x="0" y="0"/>
          <a:chExt cx="0" cy="0"/>
        </a:xfrm>
      </p:grpSpPr>
      <p:sp>
        <p:nvSpPr>
          <p:cNvPr id="1048988" name="Picture Placeholder 4"/>
          <p:cNvSpPr>
            <a:spLocks noGrp="1"/>
          </p:cNvSpPr>
          <p:nvPr>
            <p:ph type="pic" idx="12"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733116 h 6858000"/>
              <a:gd name="connsiteX3" fmla="*/ 11907421 w 12192000"/>
              <a:gd name="connsiteY3" fmla="*/ 754971 h 6858000"/>
              <a:gd name="connsiteX4" fmla="*/ 4835485 w 12192000"/>
              <a:gd name="connsiteY4" fmla="*/ 4225159 h 6858000"/>
              <a:gd name="connsiteX5" fmla="*/ 3131054 w 12192000"/>
              <a:gd name="connsiteY5" fmla="*/ 6545165 h 6858000"/>
              <a:gd name="connsiteX6" fmla="*/ 2967653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733116"/>
                </a:lnTo>
                <a:lnTo>
                  <a:pt x="11907421" y="754971"/>
                </a:lnTo>
                <a:cubicBezTo>
                  <a:pt x="9224455" y="1029960"/>
                  <a:pt x="6712117" y="2253165"/>
                  <a:pt x="4835485" y="4225159"/>
                </a:cubicBezTo>
                <a:cubicBezTo>
                  <a:pt x="4165259" y="4929443"/>
                  <a:pt x="3594441" y="5709981"/>
                  <a:pt x="3131054" y="6545165"/>
                </a:cubicBezTo>
                <a:lnTo>
                  <a:pt x="2967653" y="6858000"/>
                </a:lnTo>
                <a:lnTo>
                  <a:pt x="0" y="6858000"/>
                </a:lnTo>
                <a:close/>
              </a:path>
            </a:pathLst>
          </a:custGeom>
          <a:solidFill>
            <a:schemeClr val="bg1">
              <a:lumMod val="95000"/>
            </a:schemeClr>
          </a:solidFill>
          <a:ln w="50800">
            <a:noFill/>
          </a:ln>
        </p:spPr>
        <p:txBody>
          <a:bodyPr anchor="t" lIns="1737360" tIns="2194560" wrap="square">
            <a:noAutofit/>
          </a:bodyPr>
          <a:lstStyle>
            <a:lvl1pPr algn="l" indent="0" marL="0">
              <a:buNone/>
              <a:defRPr baseline="0" sz="2000">
                <a:latin typeface="Arial" pitchFamily="34" charset="0"/>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 And Send To Back</a:t>
            </a:r>
            <a:endParaRPr altLang="en-US" dirty="0" lang="ko-K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rotWithShape="1" dpi="0">
          <a:blip xmlns:r="http://schemas.openxmlformats.org/officeDocument/2006/relationships" r:embed="rId1">
            <a:lum/>
          </a:blip>
          <a:srcRect/>
          <a:stretch>
            <a:fillRect/>
          </a:stretch>
        </a:blipFill>
        <a:effectLst/>
      </p:bgPr>
    </p:bg>
    <p:spTree>
      <p:nvGrpSpPr>
        <p:cNvPr id="232"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rotWithShape="1" dpi="0">
          <a:blip xmlns:r="http://schemas.openxmlformats.org/officeDocument/2006/relationships" r:embed="rId1">
            <a:lum/>
          </a:blip>
          <a:srcRect/>
          <a:stretch>
            <a:fillRect/>
          </a:stretch>
        </a:blipFill>
        <a:effectLst/>
      </p:bgPr>
    </p:bg>
    <p:spTree>
      <p:nvGrpSpPr>
        <p:cNvPr id="235"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rotWithShape="1" dpi="0">
          <a:blip xmlns:r="http://schemas.openxmlformats.org/officeDocument/2006/relationships" r:embed="rId1">
            <a:lum/>
          </a:blip>
          <a:srcRect/>
          <a:stretch>
            <a:fillRect/>
          </a:stretch>
        </a:blipFill>
        <a:effectLst/>
      </p:bgPr>
    </p:bg>
    <p:spTree>
      <p:nvGrpSpPr>
        <p:cNvPr id="234" name=""/>
        <p:cNvGrpSpPr/>
        <p:nvPr/>
      </p:nvGrpSpPr>
      <p:grpSpPr>
        <a:xfrm>
          <a:off x="0" y="0"/>
          <a:ext cx="0" cy="0"/>
          <a:chOff x="0" y="0"/>
          <a:chExt cx="0" cy="0"/>
        </a:xfrm>
      </p:grpSpPr>
      <p:sp>
        <p:nvSpPr>
          <p:cNvPr id="1048975" name="Text Placeholder 9"/>
          <p:cNvSpPr>
            <a:spLocks noGrp="1"/>
          </p:cNvSpPr>
          <p:nvPr>
            <p:ph type="body" sz="quarter" idx="10" hasCustomPrompt="1"/>
          </p:nvPr>
        </p:nvSpPr>
        <p:spPr>
          <a:xfrm>
            <a:off x="323529" y="332482"/>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PNG &amp; Shapes Layout</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247" name=""/>
        <p:cNvGrpSpPr/>
        <p:nvPr/>
      </p:nvGrpSpPr>
      <p:grpSpPr>
        <a:xfrm>
          <a:off x="0" y="0"/>
          <a:ext cx="0" cy="0"/>
          <a:chOff x="0" y="0"/>
          <a:chExt cx="0" cy="0"/>
        </a:xfrm>
      </p:grpSpPr>
      <p:sp>
        <p:nvSpPr>
          <p:cNvPr id="1049018" name="Text Placeholder 9"/>
          <p:cNvSpPr>
            <a:spLocks noGrp="1"/>
          </p:cNvSpPr>
          <p:nvPr>
            <p:ph type="body" sz="quarter" idx="10" hasCustomPrompt="1"/>
          </p:nvPr>
        </p:nvSpPr>
        <p:spPr>
          <a:xfrm>
            <a:off x="323529" y="123478"/>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Icon Sets Layout</a:t>
            </a:r>
          </a:p>
        </p:txBody>
      </p:sp>
      <p:sp>
        <p:nvSpPr>
          <p:cNvPr id="1049019"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p>
        </p:txBody>
      </p:sp>
      <p:sp>
        <p:nvSpPr>
          <p:cNvPr id="1049020"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solidFill>
                <a:schemeClr val="bg1"/>
              </a:solidFill>
            </a:endParaRPr>
          </a:p>
        </p:txBody>
      </p:sp>
      <p:sp>
        <p:nvSpPr>
          <p:cNvPr id="1049021"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solidFill>
                <a:schemeClr val="tx1">
                  <a:lumMod val="85000"/>
                  <a:lumOff val="15000"/>
                </a:schemeClr>
              </a:solidFill>
            </a:endParaRPr>
          </a:p>
        </p:txBody>
      </p:sp>
      <p:sp>
        <p:nvSpPr>
          <p:cNvPr id="1049022" name="TextBox 57"/>
          <p:cNvSpPr txBox="1"/>
          <p:nvPr userDrawn="1"/>
        </p:nvSpPr>
        <p:spPr>
          <a:xfrm>
            <a:off x="711704" y="1637214"/>
            <a:ext cx="2232248" cy="523220"/>
          </a:xfrm>
          <a:prstGeom prst="rect"/>
          <a:noFill/>
        </p:spPr>
        <p:txBody>
          <a:bodyPr anchor="ctr" rtlCol="0" wrap="square">
            <a:spAutoFit/>
          </a:bodyPr>
          <a:p>
            <a:r>
              <a:rPr altLang="ko-KR" b="1" dirty="0" sz="1400" lang="en-US">
                <a:solidFill>
                  <a:schemeClr val="bg1"/>
                </a:solidFill>
                <a:latin typeface="Arial" pitchFamily="34" charset="0"/>
                <a:cs typeface="Arial" pitchFamily="34" charset="0"/>
              </a:rPr>
              <a:t>You can Resize without losing quality</a:t>
            </a:r>
            <a:endParaRPr altLang="en-US" b="1" dirty="0" sz="1400" lang="ko-KR">
              <a:solidFill>
                <a:schemeClr val="bg1"/>
              </a:solidFill>
              <a:latin typeface="Arial" pitchFamily="34" charset="0"/>
              <a:cs typeface="Arial" pitchFamily="34" charset="0"/>
            </a:endParaRPr>
          </a:p>
        </p:txBody>
      </p:sp>
      <p:sp>
        <p:nvSpPr>
          <p:cNvPr id="1049023" name="TextBox 58"/>
          <p:cNvSpPr txBox="1"/>
          <p:nvPr userDrawn="1"/>
        </p:nvSpPr>
        <p:spPr>
          <a:xfrm>
            <a:off x="711704" y="2127463"/>
            <a:ext cx="2232248" cy="738664"/>
          </a:xfrm>
          <a:prstGeom prst="rect"/>
          <a:noFill/>
        </p:spPr>
        <p:txBody>
          <a:bodyPr anchor="ctr" rtlCol="0" wrap="square">
            <a:spAutoFit/>
          </a:bodyPr>
          <a:p>
            <a:r>
              <a:rPr altLang="ko-KR" b="1" dirty="0" sz="1400" lang="en-US">
                <a:solidFill>
                  <a:schemeClr val="bg1"/>
                </a:solidFill>
                <a:latin typeface="Arial" pitchFamily="34" charset="0"/>
                <a:cs typeface="Arial" pitchFamily="34" charset="0"/>
              </a:rPr>
              <a:t>You can Change Fill Color &amp;</a:t>
            </a:r>
          </a:p>
          <a:p>
            <a:r>
              <a:rPr altLang="ko-KR" b="1" dirty="0" sz="1400" lang="en-US">
                <a:solidFill>
                  <a:schemeClr val="bg1"/>
                </a:solidFill>
                <a:latin typeface="Arial" pitchFamily="34" charset="0"/>
                <a:cs typeface="Arial" pitchFamily="34" charset="0"/>
              </a:rPr>
              <a:t>Line Color</a:t>
            </a:r>
            <a:endParaRPr altLang="en-US" b="1" dirty="0" sz="1400" lang="ko-KR">
              <a:solidFill>
                <a:schemeClr val="bg1"/>
              </a:solidFill>
              <a:latin typeface="Arial" pitchFamily="34" charset="0"/>
              <a:cs typeface="Arial" pitchFamily="34" charset="0"/>
            </a:endParaRPr>
          </a:p>
        </p:txBody>
      </p:sp>
      <p:sp>
        <p:nvSpPr>
          <p:cNvPr id="1049024" name="TextBox 59"/>
          <p:cNvSpPr txBox="1"/>
          <p:nvPr userDrawn="1"/>
        </p:nvSpPr>
        <p:spPr>
          <a:xfrm>
            <a:off x="721229" y="5808438"/>
            <a:ext cx="2232000" cy="307777"/>
          </a:xfrm>
          <a:prstGeom prst="rect"/>
          <a:noFill/>
        </p:spPr>
        <p:txBody>
          <a:bodyPr anchor="ctr" rtlCol="0" wrap="square">
            <a:spAutoFit/>
          </a:bodyPr>
          <a:p>
            <a:r>
              <a:rPr altLang="ko-KR" dirty="0" sz="1400" lang="en-US">
                <a:solidFill>
                  <a:schemeClr val="bg1"/>
                </a:solidFill>
                <a:latin typeface="Arial" pitchFamily="34" charset="0"/>
                <a:cs typeface="Arial" pitchFamily="34" charset="0"/>
              </a:rPr>
              <a:t>www.allppt.com</a:t>
            </a:r>
            <a:endParaRPr altLang="en-US" dirty="0" sz="1400" lang="ko-KR">
              <a:solidFill>
                <a:schemeClr val="bg1"/>
              </a:solidFill>
              <a:latin typeface="Arial" pitchFamily="34" charset="0"/>
              <a:cs typeface="Arial" pitchFamily="34" charset="0"/>
            </a:endParaRPr>
          </a:p>
        </p:txBody>
      </p:sp>
      <p:sp>
        <p:nvSpPr>
          <p:cNvPr id="1049025" name="TextBox 60"/>
          <p:cNvSpPr txBox="1"/>
          <p:nvPr userDrawn="1"/>
        </p:nvSpPr>
        <p:spPr>
          <a:xfrm>
            <a:off x="721229" y="4450324"/>
            <a:ext cx="2717296" cy="1384995"/>
          </a:xfrm>
          <a:prstGeom prst="rect"/>
          <a:noFill/>
        </p:spPr>
        <p:txBody>
          <a:bodyPr anchor="ctr" rtlCol="0" wrap="square">
            <a:spAutoFit/>
          </a:bodyPr>
          <a:p>
            <a:r>
              <a:rPr altLang="ko-KR" b="1" dirty="0" sz="2800" lang="en-US">
                <a:solidFill>
                  <a:schemeClr val="bg1"/>
                </a:solidFill>
                <a:latin typeface="+mn-lt"/>
                <a:ea typeface="+mn-ea"/>
                <a:cs typeface="Arial" pitchFamily="34" charset="0"/>
              </a:rPr>
              <a:t>FREE </a:t>
            </a:r>
          </a:p>
          <a:p>
            <a:r>
              <a:rPr altLang="ko-KR" b="1" dirty="0" sz="2800" lang="en-US">
                <a:solidFill>
                  <a:schemeClr val="bg1"/>
                </a:solidFill>
                <a:latin typeface="+mn-lt"/>
                <a:ea typeface="+mn-ea"/>
                <a:cs typeface="Arial" pitchFamily="34" charset="0"/>
              </a:rPr>
              <a:t>PPT TEMPLATES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95" name=""/>
        <p:cNvGrpSpPr/>
        <p:nvPr/>
      </p:nvGrpSpPr>
      <p:grpSpPr>
        <a:xfrm>
          <a:off x="0" y="0"/>
          <a:ext cx="0" cy="0"/>
          <a:chOff x="0" y="0"/>
          <a:chExt cx="0" cy="0"/>
        </a:xfrm>
      </p:grpSpPr>
      <p:sp>
        <p:nvSpPr>
          <p:cNvPr id="1048617" name="Text Placeholder 9"/>
          <p:cNvSpPr>
            <a:spLocks noGrp="1"/>
          </p:cNvSpPr>
          <p:nvPr>
            <p:ph type="body" sz="quarter" idx="10" hasCustomPrompt="1"/>
          </p:nvPr>
        </p:nvSpPr>
        <p:spPr>
          <a:xfrm>
            <a:off x="0" y="4677140"/>
            <a:ext cx="12192000" cy="618993"/>
          </a:xfrm>
          <a:prstGeom prst="rect"/>
        </p:spPr>
        <p:txBody>
          <a:bodyPr anchor="ctr"/>
          <a:lstStyle>
            <a:lvl1pPr algn="ctr" indent="0" marL="0">
              <a:buNone/>
              <a:defRPr baseline="0" b="0" sz="4800">
                <a:solidFill>
                  <a:schemeClr val="tx1">
                    <a:lumMod val="75000"/>
                    <a:lumOff val="25000"/>
                  </a:schemeClr>
                </a:solidFill>
                <a:latin typeface="+mj-lt"/>
                <a:cs typeface="Arial" pitchFamily="34" charset="0"/>
              </a:defRPr>
            </a:lvl1pPr>
          </a:lstStyle>
          <a:p>
            <a:pPr lvl="0"/>
            <a:r>
              <a:rPr altLang="ko-KR" dirty="0" lang="en-US"/>
              <a:t>SECTION BREAK</a:t>
            </a:r>
          </a:p>
        </p:txBody>
      </p:sp>
      <p:sp>
        <p:nvSpPr>
          <p:cNvPr id="1048618" name="Text Placeholder 9"/>
          <p:cNvSpPr>
            <a:spLocks noGrp="1"/>
          </p:cNvSpPr>
          <p:nvPr>
            <p:ph type="body" sz="quarter" idx="11" hasCustomPrompt="1"/>
          </p:nvPr>
        </p:nvSpPr>
        <p:spPr>
          <a:xfrm>
            <a:off x="0" y="5306136"/>
            <a:ext cx="12192000" cy="376475"/>
          </a:xfrm>
          <a:prstGeom prst="rect"/>
        </p:spPr>
        <p:txBody>
          <a:bodyPr anchor="ctr"/>
          <a:lstStyle>
            <a:lvl1pPr algn="ctr" indent="0" marL="0">
              <a:buNone/>
              <a:defRPr baseline="0" b="0" sz="1867">
                <a:solidFill>
                  <a:schemeClr val="tx1">
                    <a:lumMod val="75000"/>
                    <a:lumOff val="25000"/>
                  </a:schemeClr>
                </a:solidFill>
                <a:latin typeface="+mn-lt"/>
                <a:cs typeface="Arial" pitchFamily="34" charset="0"/>
              </a:defRPr>
            </a:lvl1pPr>
          </a:lstStyle>
          <a:p>
            <a:pPr lvl="0"/>
            <a:r>
              <a:rPr altLang="ko-KR" dirty="0" lang="en-US"/>
              <a:t>Insert the title of your subtitle Here</a:t>
            </a:r>
          </a:p>
        </p:txBody>
      </p:sp>
      <p:sp>
        <p:nvSpPr>
          <p:cNvPr id="1048619" name="Picture Placeholder 2"/>
          <p:cNvSpPr>
            <a:spLocks noGrp="1"/>
          </p:cNvSpPr>
          <p:nvPr>
            <p:ph type="pic" sz="quarter" idx="12" hasCustomPrompt="1"/>
          </p:nvPr>
        </p:nvSpPr>
        <p:spPr>
          <a:xfrm>
            <a:off x="1" y="0"/>
            <a:ext cx="12192000" cy="3429000"/>
          </a:xfrm>
          <a:prstGeom prst="rect"/>
        </p:spPr>
        <p:txBody>
          <a:bodyPr/>
          <a:lstStyle>
            <a:lvl1pPr algn="ctr" defTabSz="1219170" eaLnBrk="1" fontAlgn="auto" hangingPunct="1" indent="0" latinLnBrk="1" marL="0" marR="0" rtl="0">
              <a:lnSpc>
                <a:spcPct val="100000"/>
              </a:lnSpc>
              <a:spcBef>
                <a:spcPct val="20000"/>
              </a:spcBef>
              <a:spcAft>
                <a:spcPts val="0"/>
              </a:spcAft>
              <a:buClrTx/>
              <a:buSzTx/>
              <a:buFont typeface="Arial" pitchFamily="34" charset="0"/>
              <a:buNone/>
              <a:defRPr>
                <a:solidFill>
                  <a:schemeClr val="tx1">
                    <a:lumMod val="75000"/>
                    <a:lumOff val="25000"/>
                  </a:schemeClr>
                </a:solidFill>
                <a:latin typeface="+mn-lt"/>
              </a:defRPr>
            </a:lvl1pPr>
          </a:lstStyle>
          <a:p>
            <a:r>
              <a:rPr altLang="ko-KR" dirty="0" lang="en-US"/>
              <a:t>Your Picture Here</a:t>
            </a:r>
            <a:endParaRPr altLang="en-US" dirty="0" lang="ko-KR"/>
          </a:p>
          <a:p>
            <a:endParaRPr altLang="en-US" dirty="0" lang="ko-KR"/>
          </a:p>
        </p:txBody>
      </p:sp>
      <p:sp>
        <p:nvSpPr>
          <p:cNvPr id="1048620" name="Rectangle 3"/>
          <p:cNvSpPr/>
          <p:nvPr userDrawn="1"/>
        </p:nvSpPr>
        <p:spPr>
          <a:xfrm>
            <a:off x="0" y="6213309"/>
            <a:ext cx="12192000" cy="644691"/>
          </a:xfrm>
          <a:prstGeom prst="rect"/>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ko-K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67" name=""/>
        <p:cNvGrpSpPr/>
        <p:nvPr/>
      </p:nvGrpSpPr>
      <p:grpSpPr>
        <a:xfrm>
          <a:off x="0" y="0"/>
          <a:ext cx="0" cy="0"/>
          <a:chOff x="0" y="0"/>
          <a:chExt cx="0" cy="0"/>
        </a:xfrm>
      </p:grpSpPr>
      <p:pic>
        <p:nvPicPr>
          <p:cNvPr id="2097168" name="Picture 2" descr="Image result for paper texture"/>
          <p:cNvPicPr>
            <a:picLocks noChangeAspect="1" noChangeArrowheads="1"/>
          </p:cNvPicPr>
          <p:nvPr userDrawn="1"/>
        </p:nvPicPr>
        <p:blipFill rotWithShape="1">
          <a:blip xmlns:r="http://schemas.openxmlformats.org/officeDocument/2006/relationships" r:embed="rId1" cstate="screen"/>
          <a:srcRect b="43750"/>
          <a:stretch>
            <a:fillRect/>
          </a:stretch>
        </p:blipFill>
        <p:spPr bwMode="auto">
          <a:xfrm>
            <a:off x="0" y="0"/>
            <a:ext cx="12192000" cy="6858000"/>
          </a:xfrm>
          <a:prstGeom prst="rect"/>
          <a:noFill/>
        </p:spPr>
      </p:pic>
      <p:sp>
        <p:nvSpPr>
          <p:cNvPr id="1048714" name="Date Placeholder 3"/>
          <p:cNvSpPr>
            <a:spLocks noGrp="1"/>
          </p:cNvSpPr>
          <p:nvPr>
            <p:ph type="dt" sz="half" idx="10"/>
          </p:nvPr>
        </p:nvSpPr>
        <p:spPr>
          <a:xfrm>
            <a:off x="838200" y="6356350"/>
            <a:ext cx="2743200" cy="365125"/>
          </a:xfrm>
          <a:prstGeom prst="rect"/>
        </p:spPr>
        <p:txBody>
          <a:bodyPr/>
          <a:p>
            <a:fld id="{E3AA43A8-9C57-42ED-AFE4-B30FF91A6411}" type="datetime1">
              <a:rPr lang="en-US" smtClean="0"/>
              <a:t>9/30/2022</a:t>
            </a:fld>
            <a:endParaRPr dirty="0" lang="en-US"/>
          </a:p>
        </p:txBody>
      </p:sp>
      <p:sp>
        <p:nvSpPr>
          <p:cNvPr id="1048715" name="Footer Placeholder 4"/>
          <p:cNvSpPr>
            <a:spLocks noGrp="1"/>
          </p:cNvSpPr>
          <p:nvPr>
            <p:ph type="ftr" sz="quarter" idx="11"/>
          </p:nvPr>
        </p:nvSpPr>
        <p:spPr/>
        <p:txBody>
          <a:bodyPr/>
          <a:p>
            <a:endParaRPr dirty="0" lang="en-US"/>
          </a:p>
        </p:txBody>
      </p:sp>
      <p:sp>
        <p:nvSpPr>
          <p:cNvPr id="1048716" name="Title 1"/>
          <p:cNvSpPr>
            <a:spLocks noGrp="1"/>
          </p:cNvSpPr>
          <p:nvPr>
            <p:ph type="title" hasCustomPrompt="1"/>
          </p:nvPr>
        </p:nvSpPr>
        <p:spPr>
          <a:xfrm>
            <a:off x="6717322" y="1863970"/>
            <a:ext cx="4630127" cy="1872028"/>
          </a:xfrm>
          <a:prstGeom prst="rect"/>
        </p:spPr>
        <p:txBody>
          <a:bodyPr anchor="b"/>
          <a:lstStyle>
            <a:lvl1pPr>
              <a:defRPr sz="6000"/>
            </a:lvl1pPr>
          </a:lstStyle>
          <a:p>
            <a:r>
              <a:rPr dirty="0" lang="en-US"/>
              <a:t>Presentation Title</a:t>
            </a:r>
          </a:p>
        </p:txBody>
      </p:sp>
      <p:sp>
        <p:nvSpPr>
          <p:cNvPr id="1048717" name="Text Placeholder 2"/>
          <p:cNvSpPr>
            <a:spLocks noGrp="1"/>
          </p:cNvSpPr>
          <p:nvPr>
            <p:ph type="body" idx="1"/>
          </p:nvPr>
        </p:nvSpPr>
        <p:spPr>
          <a:xfrm>
            <a:off x="6717322" y="3762986"/>
            <a:ext cx="4630127"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718" name="Picture Placeholder 4"/>
          <p:cNvSpPr>
            <a:spLocks noGrp="1"/>
          </p:cNvSpPr>
          <p:nvPr>
            <p:ph type="pic" sz="quarter" idx="13" hasCustomPrompt="1"/>
          </p:nvPr>
        </p:nvSpPr>
        <p:spPr>
          <a:xfrm>
            <a:off x="0" y="0"/>
            <a:ext cx="5913439" cy="6857999"/>
          </a:xfrm>
          <a:prstGeom prst="rect"/>
          <a:solidFill>
            <a:schemeClr val="accent4"/>
          </a:solidFill>
          <a:effectLst/>
        </p:spPr>
        <p:txBody>
          <a:bodyPr anchor="ctr" wrap="square">
            <a:noAutofit/>
          </a:bodyPr>
          <a:lstStyle>
            <a:lvl1pPr algn="ctr" indent="0" marL="0">
              <a:buNone/>
            </a:lvl1pPr>
          </a:lstStyle>
          <a:p>
            <a:r>
              <a:rPr dirty="0" lang="en-US"/>
              <a:t>Insert image</a:t>
            </a:r>
          </a:p>
        </p:txBody>
      </p:sp>
      <p:cxnSp>
        <p:nvCxnSpPr>
          <p:cNvPr id="3145737" name="Straight Connector 10"/>
          <p:cNvCxnSpPr>
            <a:cxnSpLocks/>
          </p:cNvCxnSpPr>
          <p:nvPr userDrawn="1"/>
        </p:nvCxnSpPr>
        <p:spPr>
          <a:xfrm>
            <a:off x="6644481" y="3735998"/>
            <a:ext cx="4709319" cy="0"/>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Quote with Image and Author Name">
    <p:bg>
      <p:bgPr>
        <a:solidFill>
          <a:schemeClr val="bg1"/>
        </a:solidFill>
        <a:effectLst/>
      </p:bgPr>
    </p:bg>
    <p:spTree>
      <p:nvGrpSpPr>
        <p:cNvPr id="192" name=""/>
        <p:cNvGrpSpPr/>
        <p:nvPr/>
      </p:nvGrpSpPr>
      <p:grpSpPr>
        <a:xfrm>
          <a:off x="0" y="0"/>
          <a:ext cx="0" cy="0"/>
          <a:chOff x="0" y="0"/>
          <a:chExt cx="0" cy="0"/>
        </a:xfrm>
      </p:grpSpPr>
      <p:sp>
        <p:nvSpPr>
          <p:cNvPr id="1048804" name="Rectangle 6"/>
          <p:cNvSpPr/>
          <p:nvPr userDrawn="1"/>
        </p:nvSpPr>
        <p:spPr>
          <a:xfrm>
            <a:off x="360000" y="360000"/>
            <a:ext cx="11473200" cy="6138000"/>
          </a:xfrm>
          <a:prstGeom prst="rect"/>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05" name="Picture Placeholder 18"/>
          <p:cNvSpPr>
            <a:spLocks noGrp="1"/>
          </p:cNvSpPr>
          <p:nvPr>
            <p:ph type="pic" sz="quarter" idx="12" hasCustomPrompt="1"/>
          </p:nvPr>
        </p:nvSpPr>
        <p:spPr>
          <a:xfrm>
            <a:off x="720000" y="720000"/>
            <a:ext cx="10753200" cy="5382000"/>
          </a:xfrm>
          <a:custGeom>
            <a:avLst/>
            <a:gdLst>
              <a:gd name="connsiteX0" fmla="*/ 7752000 w 10753200"/>
              <a:gd name="connsiteY0" fmla="*/ 0 h 5382000"/>
              <a:gd name="connsiteX1" fmla="*/ 10753200 w 10753200"/>
              <a:gd name="connsiteY1" fmla="*/ 0 h 5382000"/>
              <a:gd name="connsiteX2" fmla="*/ 10753200 w 10753200"/>
              <a:gd name="connsiteY2" fmla="*/ 5382000 h 5382000"/>
              <a:gd name="connsiteX3" fmla="*/ 7752000 w 10753200"/>
              <a:gd name="connsiteY3" fmla="*/ 5382000 h 5382000"/>
              <a:gd name="connsiteX4" fmla="*/ 0 w 10753200"/>
              <a:gd name="connsiteY4" fmla="*/ 0 h 5382000"/>
              <a:gd name="connsiteX5" fmla="*/ 3000000 w 10753200"/>
              <a:gd name="connsiteY5" fmla="*/ 0 h 5382000"/>
              <a:gd name="connsiteX6" fmla="*/ 3000000 w 10753200"/>
              <a:gd name="connsiteY6" fmla="*/ 5382000 h 5382000"/>
              <a:gd name="connsiteX7" fmla="*/ 0 w 10753200"/>
              <a:gd name="connsiteY7" fmla="*/ 538200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200" h="5382000">
                <a:moveTo>
                  <a:pt x="7752000" y="0"/>
                </a:moveTo>
                <a:lnTo>
                  <a:pt x="10753200" y="0"/>
                </a:lnTo>
                <a:lnTo>
                  <a:pt x="10753200" y="5382000"/>
                </a:lnTo>
                <a:lnTo>
                  <a:pt x="7752000" y="5382000"/>
                </a:lnTo>
                <a:close/>
                <a:moveTo>
                  <a:pt x="0" y="0"/>
                </a:moveTo>
                <a:lnTo>
                  <a:pt x="3000000" y="0"/>
                </a:lnTo>
                <a:lnTo>
                  <a:pt x="3000000" y="5382000"/>
                </a:lnTo>
                <a:lnTo>
                  <a:pt x="0" y="5382000"/>
                </a:lnTo>
                <a:close/>
              </a:path>
            </a:pathLst>
          </a:custGeom>
        </p:spPr>
        <p:txBody>
          <a:bodyPr anchor="ctr" lIns="360000" wrap="square">
            <a:noAutofit/>
          </a:bodyPr>
          <a:lstStyle>
            <a:lvl1pPr algn="l" indent="0" marL="0">
              <a:buNone/>
              <a:defRPr sz="1800" i="1"/>
            </a:lvl1pPr>
          </a:lstStyle>
          <a:p>
            <a:r>
              <a:rPr dirty="0" lang="en-US"/>
              <a:t>Insert Your Picture Here</a:t>
            </a:r>
          </a:p>
        </p:txBody>
      </p:sp>
      <p:sp>
        <p:nvSpPr>
          <p:cNvPr id="1048806" name="Rectangle 11"/>
          <p:cNvSpPr/>
          <p:nvPr/>
        </p:nvSpPr>
        <p:spPr>
          <a:xfrm>
            <a:off x="3720000" y="359999"/>
            <a:ext cx="4752000" cy="6138000"/>
          </a:xfrm>
          <a:prstGeom prst="rect"/>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07" name="Rectangle 12"/>
          <p:cNvSpPr/>
          <p:nvPr/>
        </p:nvSpPr>
        <p:spPr>
          <a:xfrm>
            <a:off x="4080000" y="711624"/>
            <a:ext cx="4032000" cy="5382000"/>
          </a:xfrm>
          <a:prstGeom prst="rect"/>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08" name="Rectangle 13"/>
          <p:cNvSpPr/>
          <p:nvPr/>
        </p:nvSpPr>
        <p:spPr>
          <a:xfrm flipH="1">
            <a:off x="11475311" y="360000"/>
            <a:ext cx="357889" cy="357889"/>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09" name="Rectangle 15"/>
          <p:cNvSpPr/>
          <p:nvPr/>
        </p:nvSpPr>
        <p:spPr>
          <a:xfrm>
            <a:off x="5735688" y="5778000"/>
            <a:ext cx="720624" cy="108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10" name="Title 1"/>
          <p:cNvSpPr>
            <a:spLocks noGrp="1"/>
          </p:cNvSpPr>
          <p:nvPr userDrawn="1">
            <p:ph type="ctrTitle"/>
          </p:nvPr>
        </p:nvSpPr>
        <p:spPr>
          <a:xfrm>
            <a:off x="4512000" y="924339"/>
            <a:ext cx="3168000" cy="3505580"/>
          </a:xfrm>
        </p:spPr>
        <p:txBody>
          <a:bodyPr anchor="b" bIns="0" lIns="0" rIns="0" tIns="0">
            <a:normAutofit/>
          </a:bodyPr>
          <a:lstStyle>
            <a:lvl1pPr algn="ctr">
              <a:lnSpc>
                <a:spcPct val="80000"/>
              </a:lnSpc>
              <a:defRPr sz="4000" i="0">
                <a:solidFill>
                  <a:schemeClr val="bg1"/>
                </a:solidFill>
              </a:defRPr>
            </a:lvl1pPr>
          </a:lstStyle>
          <a:p>
            <a:r>
              <a:rPr lang="en-US"/>
              <a:t>Click to edit Master title style</a:t>
            </a:r>
            <a:endParaRPr dirty="0" lang="en-US"/>
          </a:p>
        </p:txBody>
      </p:sp>
      <p:sp>
        <p:nvSpPr>
          <p:cNvPr id="1048811" name="Subtitle 2"/>
          <p:cNvSpPr>
            <a:spLocks noGrp="1"/>
          </p:cNvSpPr>
          <p:nvPr userDrawn="1">
            <p:ph type="subTitle" idx="1"/>
          </p:nvPr>
        </p:nvSpPr>
        <p:spPr>
          <a:xfrm>
            <a:off x="4512000" y="5166704"/>
            <a:ext cx="3168000" cy="766957"/>
          </a:xfrm>
        </p:spPr>
        <p:txBody>
          <a:bodyPr bIns="0" lIns="0" rIns="0" tIns="0">
            <a:normAutofit/>
          </a:bodyPr>
          <a:lstStyle>
            <a:lvl1pPr algn="ctr" indent="0" marL="0">
              <a:buNone/>
              <a:defRPr sz="2000" i="0">
                <a:solidFill>
                  <a:schemeClr val="bg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812" name="Footer Placeholder 7"/>
          <p:cNvSpPr>
            <a:spLocks noGrp="1"/>
          </p:cNvSpPr>
          <p:nvPr userDrawn="1">
            <p:ph type="ftr" sz="quarter" idx="10"/>
          </p:nvPr>
        </p:nvSpPr>
        <p:spPr/>
        <p:txBody>
          <a:bodyPr/>
          <a:p>
            <a:endParaRPr dirty="0" lang="en-US"/>
          </a:p>
        </p:txBody>
      </p:sp>
      <p:sp>
        <p:nvSpPr>
          <p:cNvPr id="1048813" name="Slide Number Placeholder 8"/>
          <p:cNvSpPr>
            <a:spLocks noGrp="1"/>
          </p:cNvSpPr>
          <p:nvPr userDrawn="1">
            <p:ph type="sldNum" sz="quarter" idx="11"/>
          </p:nvPr>
        </p:nvSpPr>
        <p:spPr/>
        <p:txBody>
          <a:bodyPr/>
          <a:p>
            <a:fld id="{BA282B3E-4E3B-4D3F-AC29-B6E963F9C7A1}" type="slidenum">
              <a:rPr lang="en-US" smtClean="0"/>
              <a:t>‹#›</a:t>
            </a:fld>
            <a:endParaRPr dirty="0"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61" name=""/>
        <p:cNvGrpSpPr/>
        <p:nvPr/>
      </p:nvGrpSpPr>
      <p:grpSpPr>
        <a:xfrm>
          <a:off x="0" y="0"/>
          <a:ext cx="0" cy="0"/>
          <a:chOff x="0" y="0"/>
          <a:chExt cx="0" cy="0"/>
        </a:xfrm>
      </p:grpSpPr>
      <p:sp>
        <p:nvSpPr>
          <p:cNvPr id="1048692" name="Rectangle 22"/>
          <p:cNvSpPr/>
          <p:nvPr userDrawn="1"/>
        </p:nvSpPr>
        <p:spPr>
          <a:xfrm flipV="1">
            <a:off x="0" y="0"/>
            <a:ext cx="12192000" cy="133726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93" name="Rectangle 23"/>
          <p:cNvSpPr/>
          <p:nvPr userDrawn="1"/>
        </p:nvSpPr>
        <p:spPr>
          <a:xfrm flipV="1">
            <a:off x="0" y="1494264"/>
            <a:ext cx="12192000" cy="536373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94" name="Title Placeholder 1"/>
          <p:cNvSpPr>
            <a:spLocks noGrp="1"/>
          </p:cNvSpPr>
          <p:nvPr>
            <p:ph type="title" hasCustomPrompt="1"/>
          </p:nvPr>
        </p:nvSpPr>
        <p:spPr>
          <a:xfrm>
            <a:off x="838200" y="428534"/>
            <a:ext cx="10515600" cy="637198"/>
          </a:xfrm>
          <a:prstGeom prst="rect"/>
        </p:spPr>
        <p:txBody>
          <a:bodyPr anchor="ctr" bIns="45720" lIns="91440" rIns="91440" rtlCol="0" tIns="45720" vert="horz">
            <a:normAutofit/>
          </a:bodyPr>
          <a:p>
            <a:r>
              <a:rPr dirty="0" lang="en-US"/>
              <a:t>CLICK TO EDIT MASTER TITLE STYLE</a:t>
            </a:r>
          </a:p>
        </p:txBody>
      </p:sp>
      <p:sp>
        <p:nvSpPr>
          <p:cNvPr id="1048695" name="Content Placeholder 2"/>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6" name="Footer Placeholder 4"/>
          <p:cNvSpPr>
            <a:spLocks noGrp="1"/>
          </p:cNvSpPr>
          <p:nvPr>
            <p:ph type="ftr" sz="quarter" idx="11"/>
          </p:nvPr>
        </p:nvSpPr>
        <p:spPr/>
        <p:txBody>
          <a:bodyPr/>
          <a:p>
            <a:endParaRPr dirty="0" lang="en-US"/>
          </a:p>
        </p:txBody>
      </p:sp>
      <p:sp>
        <p:nvSpPr>
          <p:cNvPr id="1048697" name="Slide Number Placeholder 1"/>
          <p:cNvSpPr>
            <a:spLocks noGrp="1"/>
          </p:cNvSpPr>
          <p:nvPr>
            <p:ph type="sldNum" sz="quarter" idx="12"/>
          </p:nvPr>
        </p:nvSpPr>
        <p:spPr/>
        <p:txBody>
          <a:bodyPr/>
          <a:p>
            <a:fld id="{45C00377-489B-40EC-B059-26BDDD2E89B9}" type="slidenum">
              <a:rPr lang="en-US" smtClean="0"/>
              <a:t>‹#›</a:t>
            </a:fld>
            <a:endParaRPr dirty="0"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63" name=""/>
        <p:cNvGrpSpPr/>
        <p:nvPr/>
      </p:nvGrpSpPr>
      <p:grpSpPr>
        <a:xfrm>
          <a:off x="0" y="0"/>
          <a:ext cx="0" cy="0"/>
          <a:chOff x="0" y="0"/>
          <a:chExt cx="0" cy="0"/>
        </a:xfrm>
      </p:grpSpPr>
      <p:sp>
        <p:nvSpPr>
          <p:cNvPr id="1048703" name="Picture Placeholder 16"/>
          <p:cNvSpPr>
            <a:spLocks noGrp="1"/>
          </p:cNvSpPr>
          <p:nvPr>
            <p:ph type="pic" sz="quarter" idx="13" hasCustomPrompt="1"/>
          </p:nvPr>
        </p:nvSpPr>
        <p:spPr>
          <a:xfrm>
            <a:off x="0" y="681529"/>
            <a:ext cx="12192000" cy="5494941"/>
          </a:xfrm>
          <a:prstGeom prst="rect"/>
          <a:solidFill>
            <a:schemeClr val="accent4"/>
          </a:solidFill>
          <a:effectLst/>
        </p:spPr>
        <p:txBody>
          <a:bodyPr anchor="ctr" lIns="1005840" wrap="square">
            <a:noAutofit/>
          </a:bodyPr>
          <a:lstStyle>
            <a:lvl1pPr algn="l" indent="0" marL="0">
              <a:buNone/>
              <a:defRPr>
                <a:solidFill>
                  <a:schemeClr val="tx1"/>
                </a:solidFill>
              </a:defRPr>
            </a:lvl1pPr>
          </a:lstStyle>
          <a:p>
            <a:r>
              <a:rPr dirty="0" lang="en-US"/>
              <a:t>Insert image</a:t>
            </a:r>
          </a:p>
        </p:txBody>
      </p:sp>
      <p:sp>
        <p:nvSpPr>
          <p:cNvPr id="1048704" name="Title 1"/>
          <p:cNvSpPr>
            <a:spLocks noGrp="1"/>
          </p:cNvSpPr>
          <p:nvPr>
            <p:ph type="title" hasCustomPrompt="1"/>
          </p:nvPr>
        </p:nvSpPr>
        <p:spPr>
          <a:xfrm>
            <a:off x="6717322" y="2647012"/>
            <a:ext cx="4950937" cy="1872028"/>
          </a:xfrm>
          <a:prstGeom prst="rect"/>
        </p:spPr>
        <p:txBody>
          <a:bodyPr anchor="b"/>
          <a:lstStyle>
            <a:lvl1pPr>
              <a:defRPr sz="6000">
                <a:solidFill>
                  <a:schemeClr val="bg1"/>
                </a:solidFill>
              </a:defRPr>
            </a:lvl1pPr>
          </a:lstStyle>
          <a:p>
            <a:r>
              <a:rPr dirty="0" lang="en-US"/>
              <a:t>PRESENTATION TITLE</a:t>
            </a:r>
          </a:p>
        </p:txBody>
      </p:sp>
      <p:sp>
        <p:nvSpPr>
          <p:cNvPr id="1048705" name="Text Placeholder 2"/>
          <p:cNvSpPr>
            <a:spLocks noGrp="1"/>
          </p:cNvSpPr>
          <p:nvPr>
            <p:ph type="body" idx="1"/>
          </p:nvPr>
        </p:nvSpPr>
        <p:spPr>
          <a:xfrm>
            <a:off x="6717322" y="4546028"/>
            <a:ext cx="4950937" cy="1500187"/>
          </a:xfrm>
        </p:spPr>
        <p:txBody>
          <a:bodyPr/>
          <a:lstStyle>
            <a:lvl1pPr indent="0" marL="0">
              <a:buNone/>
              <a:defRPr sz="2400">
                <a:solidFill>
                  <a:schemeClr val="bg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cxnSp>
        <p:nvCxnSpPr>
          <p:cNvPr id="3145735" name="Straight Connector 7"/>
          <p:cNvCxnSpPr>
            <a:cxnSpLocks/>
          </p:cNvCxnSpPr>
          <p:nvPr userDrawn="1"/>
        </p:nvCxnSpPr>
        <p:spPr>
          <a:xfrm>
            <a:off x="6644481" y="4519040"/>
            <a:ext cx="4709319" cy="0"/>
          </a:xfrm>
          <a:prstGeom prst="line"/>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48706" name="Slide Number Placeholder 6"/>
          <p:cNvSpPr>
            <a:spLocks noGrp="1"/>
          </p:cNvSpPr>
          <p:nvPr>
            <p:ph type="sldNum" sz="quarter" idx="15"/>
          </p:nvPr>
        </p:nvSpPr>
        <p:spPr/>
        <p:txBody>
          <a:bodyPr/>
          <a:p>
            <a:fld id="{45C00377-489B-40EC-B059-26BDDD2E89B9}" type="slidenum">
              <a:rPr lang="en-US" smtClean="0"/>
              <a:t>‹#›</a:t>
            </a:fld>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63" name=""/>
        <p:cNvGrpSpPr/>
        <p:nvPr/>
      </p:nvGrpSpPr>
      <p:grpSpPr>
        <a:xfrm>
          <a:off x="0" y="0"/>
          <a:ext cx="0" cy="0"/>
          <a:chOff x="0" y="0"/>
          <a:chExt cx="0" cy="0"/>
        </a:xfrm>
      </p:grpSpPr>
      <p:sp>
        <p:nvSpPr>
          <p:cNvPr id="1048602" name="Text Placeholder 2"/>
          <p:cNvSpPr>
            <a:spLocks noGrp="1"/>
          </p:cNvSpPr>
          <p:nvPr>
            <p:ph type="body" idx="1"/>
          </p:nvPr>
        </p:nvSpPr>
        <p:spPr>
          <a:xfrm>
            <a:off x="6717322" y="3762986"/>
            <a:ext cx="4938058"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cxnSp>
        <p:nvCxnSpPr>
          <p:cNvPr id="3145728" name="Straight Connector 7"/>
          <p:cNvCxnSpPr>
            <a:cxnSpLocks/>
          </p:cNvCxnSpPr>
          <p:nvPr userDrawn="1"/>
        </p:nvCxnSpPr>
        <p:spPr>
          <a:xfrm>
            <a:off x="6659471" y="3735998"/>
            <a:ext cx="4709319" cy="0"/>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8603" name="Picture Placeholder 3"/>
          <p:cNvSpPr>
            <a:spLocks noGrp="1"/>
          </p:cNvSpPr>
          <p:nvPr>
            <p:ph type="pic" sz="quarter" idx="13" hasCustomPrompt="1"/>
          </p:nvPr>
        </p:nvSpPr>
        <p:spPr>
          <a:xfrm>
            <a:off x="0" y="0"/>
            <a:ext cx="6470160" cy="6067396"/>
          </a:xfrm>
          <a:prstGeom prst="rect"/>
          <a:solidFill>
            <a:schemeClr val="accent4"/>
          </a:solidFill>
          <a:effectLst/>
        </p:spPr>
        <p:txBody>
          <a:bodyPr anchor="ctr" wrap="square">
            <a:noAutofit/>
          </a:bodyPr>
          <a:lstStyle>
            <a:lvl1pPr algn="ctr" indent="0" marL="0">
              <a:buNone/>
            </a:lvl1pPr>
          </a:lstStyle>
          <a:p>
            <a:r>
              <a:rPr dirty="0" lang="en-US"/>
              <a:t>Insert image</a:t>
            </a:r>
          </a:p>
        </p:txBody>
      </p:sp>
      <p:sp>
        <p:nvSpPr>
          <p:cNvPr id="1048604" name="Title 1"/>
          <p:cNvSpPr>
            <a:spLocks noGrp="1"/>
          </p:cNvSpPr>
          <p:nvPr>
            <p:ph type="title" hasCustomPrompt="1"/>
          </p:nvPr>
        </p:nvSpPr>
        <p:spPr>
          <a:xfrm>
            <a:off x="6717322" y="1863970"/>
            <a:ext cx="4938058" cy="1872028"/>
          </a:xfrm>
          <a:prstGeom prst="rect"/>
        </p:spPr>
        <p:txBody>
          <a:bodyPr anchor="b"/>
          <a:lstStyle>
            <a:lvl1pPr>
              <a:defRPr sz="6000"/>
            </a:lvl1pPr>
          </a:lstStyle>
          <a:p>
            <a:r>
              <a:rPr dirty="0" lang="en-US"/>
              <a:t>PRESENTATION TITLE</a:t>
            </a:r>
          </a:p>
        </p:txBody>
      </p:sp>
      <p:sp>
        <p:nvSpPr>
          <p:cNvPr id="1048605" name="Slide Number Placeholder 5"/>
          <p:cNvSpPr>
            <a:spLocks noGrp="1"/>
          </p:cNvSpPr>
          <p:nvPr>
            <p:ph type="sldNum" sz="quarter" idx="15"/>
          </p:nvPr>
        </p:nvSpPr>
        <p:spPr/>
        <p:txBody>
          <a:bodyPr/>
          <a:p>
            <a:fld id="{45C00377-489B-40EC-B059-26BDDD2E89B9}" type="slidenum">
              <a:rPr lang="en-US" smtClean="0"/>
              <a:t>‹#›</a:t>
            </a:fld>
            <a:endParaRPr dirty="0"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62" name=""/>
        <p:cNvGrpSpPr/>
        <p:nvPr/>
      </p:nvGrpSpPr>
      <p:grpSpPr>
        <a:xfrm>
          <a:off x="0" y="0"/>
          <a:ext cx="0" cy="0"/>
          <a:chOff x="0" y="0"/>
          <a:chExt cx="0" cy="0"/>
        </a:xfrm>
      </p:grpSpPr>
      <p:sp>
        <p:nvSpPr>
          <p:cNvPr id="1048698" name="Rectangle 11"/>
          <p:cNvSpPr/>
          <p:nvPr userDrawn="1"/>
        </p:nvSpPr>
        <p:spPr>
          <a:xfrm>
            <a:off x="0" y="0"/>
            <a:ext cx="5149516" cy="685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99" name="Title 1"/>
          <p:cNvSpPr>
            <a:spLocks noGrp="1"/>
          </p:cNvSpPr>
          <p:nvPr>
            <p:ph type="title"/>
          </p:nvPr>
        </p:nvSpPr>
        <p:spPr>
          <a:xfrm>
            <a:off x="608639" y="457200"/>
            <a:ext cx="3932237" cy="1600200"/>
          </a:xfrm>
          <a:prstGeom prst="rect"/>
        </p:spPr>
        <p:txBody>
          <a:bodyPr anchor="b" lIns="0" rIns="0">
            <a:normAutofit/>
          </a:bodyPr>
          <a:lstStyle>
            <a:lvl1pPr>
              <a:defRPr baseline="0" b="1" cap="all" sz="3600">
                <a:latin typeface="+mn-lt"/>
              </a:defRPr>
            </a:lvl1pPr>
          </a:lstStyle>
          <a:p>
            <a:r>
              <a:rPr lang="en-US"/>
              <a:t>Click to edit Master title style</a:t>
            </a:r>
            <a:endParaRPr dirty="0" lang="en-US"/>
          </a:p>
        </p:txBody>
      </p:sp>
      <p:sp>
        <p:nvSpPr>
          <p:cNvPr id="1048700" name="Text Placeholder 3"/>
          <p:cNvSpPr>
            <a:spLocks noGrp="1"/>
          </p:cNvSpPr>
          <p:nvPr>
            <p:ph type="body" sz="half" idx="2"/>
          </p:nvPr>
        </p:nvSpPr>
        <p:spPr>
          <a:xfrm>
            <a:off x="608639" y="2406770"/>
            <a:ext cx="3932237" cy="3660626"/>
          </a:xfrm>
        </p:spPr>
        <p:txBody>
          <a:bodyPr lIns="0" rIns="0">
            <a:normAutofit/>
          </a:bodyPr>
          <a:lstStyle>
            <a:lvl1pPr algn="just" indent="0" marL="0">
              <a:lnSpc>
                <a:spcPct val="100000"/>
              </a:lnSpc>
              <a:spcBef>
                <a:spcPts val="2400"/>
              </a:spcBef>
              <a:buNone/>
              <a:defRPr sz="1600">
                <a:latin typeface="+mj-lt"/>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cxnSp>
        <p:nvCxnSpPr>
          <p:cNvPr id="3145734" name="Straight Connector 10"/>
          <p:cNvCxnSpPr>
            <a:cxnSpLocks/>
          </p:cNvCxnSpPr>
          <p:nvPr userDrawn="1"/>
        </p:nvCxnSpPr>
        <p:spPr>
          <a:xfrm>
            <a:off x="608639" y="2160274"/>
            <a:ext cx="3932237" cy="0"/>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8701" name="Slide Number Placeholder 5"/>
          <p:cNvSpPr>
            <a:spLocks noGrp="1"/>
          </p:cNvSpPr>
          <p:nvPr>
            <p:ph type="sldNum" sz="quarter" idx="12"/>
          </p:nvPr>
        </p:nvSpPr>
        <p:spPr>
          <a:xfrm>
            <a:off x="9125680" y="6356350"/>
            <a:ext cx="2743200" cy="365125"/>
          </a:xfrm>
          <a:prstGeom prst="rect"/>
        </p:spPr>
        <p:txBody>
          <a:bodyPr/>
          <a:lstStyle>
            <a:lvl1pPr>
              <a:defRPr>
                <a:solidFill>
                  <a:schemeClr val="tx1"/>
                </a:solidFill>
              </a:defRPr>
            </a:lvl1pPr>
          </a:lstStyle>
          <a:p>
            <a:fld id="{45C00377-489B-40EC-B059-26BDDD2E89B9}" type="slidenum">
              <a:rPr lang="en-US" smtClean="0"/>
              <a:t>‹#›</a:t>
            </a:fld>
            <a:endParaRPr dirty="0" lang="en-US"/>
          </a:p>
        </p:txBody>
      </p:sp>
      <p:sp>
        <p:nvSpPr>
          <p:cNvPr id="1048702" name="Picture Placeholder 13"/>
          <p:cNvSpPr>
            <a:spLocks noGrp="1"/>
          </p:cNvSpPr>
          <p:nvPr>
            <p:ph type="pic" idx="1"/>
          </p:nvPr>
        </p:nvSpPr>
        <p:spPr>
          <a:xfrm>
            <a:off x="5758155" y="457200"/>
            <a:ext cx="5979492" cy="5913566"/>
          </a:xfrm>
          <a:prstGeom prst="rect"/>
        </p:spPr>
        <p:txBody>
          <a:bodyPr wrap="square">
            <a:no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ig Photo">
    <p:spTree>
      <p:nvGrpSpPr>
        <p:cNvPr id="164" name=""/>
        <p:cNvGrpSpPr/>
        <p:nvPr/>
      </p:nvGrpSpPr>
      <p:grpSpPr>
        <a:xfrm>
          <a:off x="0" y="0"/>
          <a:ext cx="0" cy="0"/>
          <a:chOff x="0" y="0"/>
          <a:chExt cx="0" cy="0"/>
        </a:xfrm>
      </p:grpSpPr>
      <p:pic>
        <p:nvPicPr>
          <p:cNvPr id="2097165" name="Picture 2" descr="Image result for paper texture"/>
          <p:cNvPicPr>
            <a:picLocks noChangeAspect="1" noChangeArrowheads="1"/>
          </p:cNvPicPr>
          <p:nvPr userDrawn="1"/>
        </p:nvPicPr>
        <p:blipFill rotWithShape="1">
          <a:blip xmlns:r="http://schemas.openxmlformats.org/officeDocument/2006/relationships" r:embed="rId1" cstate="screen"/>
          <a:srcRect b="43750"/>
          <a:stretch>
            <a:fillRect/>
          </a:stretch>
        </p:blipFill>
        <p:spPr bwMode="auto">
          <a:xfrm>
            <a:off x="0" y="0"/>
            <a:ext cx="12192000" cy="6858000"/>
          </a:xfrm>
          <a:prstGeom prst="rect"/>
          <a:noFill/>
        </p:spPr>
      </p:pic>
      <p:sp>
        <p:nvSpPr>
          <p:cNvPr id="1048707" name="Picture Placeholder 18"/>
          <p:cNvSpPr>
            <a:spLocks noGrp="1"/>
          </p:cNvSpPr>
          <p:nvPr>
            <p:ph type="pic" sz="quarter" idx="10" hasCustomPrompt="1"/>
          </p:nvPr>
        </p:nvSpPr>
        <p:spPr>
          <a:xfrm>
            <a:off x="0" y="0"/>
            <a:ext cx="12192000" cy="6858000"/>
          </a:xfrm>
          <a:prstGeom prst="rect"/>
          <a:solidFill>
            <a:schemeClr val="accent4"/>
          </a:solidFill>
          <a:effectLst/>
        </p:spPr>
        <p:txBody>
          <a:bodyPr anchor="ctr" wrap="square">
            <a:noAutofit/>
          </a:bodyPr>
          <a:lstStyle>
            <a:lvl1pPr algn="ctr" indent="0" marL="0">
              <a:buNone/>
            </a:lvl1pPr>
          </a:lstStyle>
          <a:p>
            <a:r>
              <a:rPr dirty="0" lang="en-US"/>
              <a:t>Insert image</a:t>
            </a:r>
          </a:p>
        </p:txBody>
      </p:sp>
      <p:sp>
        <p:nvSpPr>
          <p:cNvPr id="1048708" name="Title 1"/>
          <p:cNvSpPr>
            <a:spLocks noGrp="1"/>
          </p:cNvSpPr>
          <p:nvPr>
            <p:ph type="title"/>
          </p:nvPr>
        </p:nvSpPr>
        <p:spPr/>
        <p:txBody>
          <a:bodyPr/>
          <a:p>
            <a:r>
              <a:rPr lang="en-US"/>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65" name=""/>
        <p:cNvGrpSpPr/>
        <p:nvPr/>
      </p:nvGrpSpPr>
      <p:grpSpPr>
        <a:xfrm>
          <a:off x="0" y="0"/>
          <a:ext cx="0" cy="0"/>
          <a:chOff x="0" y="0"/>
          <a:chExt cx="0" cy="0"/>
        </a:xfrm>
      </p:grpSpPr>
      <p:pic>
        <p:nvPicPr>
          <p:cNvPr id="2097166" name="Picture 2" descr="Image result for paper texture"/>
          <p:cNvPicPr>
            <a:picLocks noChangeAspect="1" noChangeArrowheads="1"/>
          </p:cNvPicPr>
          <p:nvPr userDrawn="1"/>
        </p:nvPicPr>
        <p:blipFill rotWithShape="1">
          <a:blip xmlns:r="http://schemas.openxmlformats.org/officeDocument/2006/relationships" r:embed="rId1" cstate="screen"/>
          <a:srcRect b="43750"/>
          <a:stretch>
            <a:fillRect/>
          </a:stretch>
        </p:blipFill>
        <p:spPr bwMode="auto">
          <a:xfrm>
            <a:off x="0" y="0"/>
            <a:ext cx="12192000" cy="6858000"/>
          </a:xfrm>
          <a:prstGeom prst="rect"/>
          <a:noFill/>
        </p:spPr>
      </p:pic>
      <p:sp>
        <p:nvSpPr>
          <p:cNvPr id="1048709" name="Date Placeholder 3"/>
          <p:cNvSpPr>
            <a:spLocks noGrp="1"/>
          </p:cNvSpPr>
          <p:nvPr>
            <p:ph type="dt" sz="half" idx="10"/>
          </p:nvPr>
        </p:nvSpPr>
        <p:spPr>
          <a:xfrm>
            <a:off x="838200" y="6356350"/>
            <a:ext cx="2743200" cy="365125"/>
          </a:xfrm>
          <a:prstGeom prst="rect"/>
        </p:spPr>
        <p:txBody>
          <a:bodyPr/>
          <a:p>
            <a:fld id="{E3AA43A8-9C57-42ED-AFE4-B30FF91A6411}" type="datetime1">
              <a:rPr lang="en-US" smtClean="0"/>
              <a:t>9/30/2022</a:t>
            </a:fld>
            <a:endParaRPr dirty="0" lang="en-US"/>
          </a:p>
        </p:txBody>
      </p:sp>
      <p:sp>
        <p:nvSpPr>
          <p:cNvPr id="1048710" name="Footer Placeholder 4"/>
          <p:cNvSpPr>
            <a:spLocks noGrp="1"/>
          </p:cNvSpPr>
          <p:nvPr>
            <p:ph type="ftr" sz="quarter" idx="11"/>
          </p:nvPr>
        </p:nvSpPr>
        <p:spPr/>
        <p:txBody>
          <a:bodyPr/>
          <a:p>
            <a:endParaRPr dirty="0" lang="en-US"/>
          </a:p>
        </p:txBody>
      </p:sp>
      <p:sp>
        <p:nvSpPr>
          <p:cNvPr id="1048711" name="Title 1"/>
          <p:cNvSpPr>
            <a:spLocks noGrp="1"/>
          </p:cNvSpPr>
          <p:nvPr>
            <p:ph type="title" hasCustomPrompt="1"/>
          </p:nvPr>
        </p:nvSpPr>
        <p:spPr>
          <a:xfrm>
            <a:off x="6717322" y="1863970"/>
            <a:ext cx="4630127" cy="1872028"/>
          </a:xfrm>
          <a:prstGeom prst="rect"/>
        </p:spPr>
        <p:txBody>
          <a:bodyPr anchor="b"/>
          <a:lstStyle>
            <a:lvl1pPr>
              <a:defRPr sz="6000"/>
            </a:lvl1pPr>
          </a:lstStyle>
          <a:p>
            <a:r>
              <a:rPr dirty="0" lang="en-US"/>
              <a:t>Presentation Title</a:t>
            </a:r>
          </a:p>
        </p:txBody>
      </p:sp>
      <p:sp>
        <p:nvSpPr>
          <p:cNvPr id="1048712" name="Text Placeholder 2"/>
          <p:cNvSpPr>
            <a:spLocks noGrp="1"/>
          </p:cNvSpPr>
          <p:nvPr>
            <p:ph type="body" idx="1"/>
          </p:nvPr>
        </p:nvSpPr>
        <p:spPr>
          <a:xfrm>
            <a:off x="6717322" y="3762986"/>
            <a:ext cx="4630127"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cxnSp>
        <p:nvCxnSpPr>
          <p:cNvPr id="3145736" name="Straight Connector 10"/>
          <p:cNvCxnSpPr>
            <a:cxnSpLocks/>
          </p:cNvCxnSpPr>
          <p:nvPr userDrawn="1"/>
        </p:nvCxnSpPr>
        <p:spPr>
          <a:xfrm>
            <a:off x="6644481" y="3735998"/>
            <a:ext cx="4709319" cy="0"/>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97167" name="Picture 1"/>
          <p:cNvPicPr>
            <a:picLocks noChangeAspect="1"/>
          </p:cNvPicPr>
          <p:nvPr userDrawn="1"/>
        </p:nvPicPr>
        <p:blipFill>
          <a:blip xmlns:r="http://schemas.openxmlformats.org/officeDocument/2006/relationships" r:embed="rId2"/>
          <a:stretch>
            <a:fillRect/>
          </a:stretch>
        </p:blipFill>
        <p:spPr>
          <a:xfrm>
            <a:off x="0" y="0"/>
            <a:ext cx="5913121" cy="6858000"/>
          </a:xfrm>
          <a:prstGeom prst="rect"/>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60" name=""/>
        <p:cNvGrpSpPr/>
        <p:nvPr/>
      </p:nvGrpSpPr>
      <p:grpSpPr>
        <a:xfrm>
          <a:off x="0" y="0"/>
          <a:ext cx="0" cy="0"/>
          <a:chOff x="0" y="0"/>
          <a:chExt cx="0" cy="0"/>
        </a:xfrm>
      </p:grpSpPr>
      <p:pic>
        <p:nvPicPr>
          <p:cNvPr id="2097164" name="Picture 4"/>
          <p:cNvPicPr>
            <a:picLocks noChangeAspect="1"/>
          </p:cNvPicPr>
          <p:nvPr userDrawn="1"/>
        </p:nvPicPr>
        <p:blipFill>
          <a:blip xmlns:r="http://schemas.openxmlformats.org/officeDocument/2006/relationships" r:embed="rId1"/>
          <a:stretch>
            <a:fillRect/>
          </a:stretch>
        </p:blipFill>
        <p:spPr>
          <a:xfrm>
            <a:off x="0" y="682752"/>
            <a:ext cx="12192000" cy="5492496"/>
          </a:xfrm>
          <a:prstGeom prst="rect"/>
        </p:spPr>
      </p:pic>
      <p:sp>
        <p:nvSpPr>
          <p:cNvPr id="1048689" name="Title 1"/>
          <p:cNvSpPr>
            <a:spLocks noGrp="1"/>
          </p:cNvSpPr>
          <p:nvPr>
            <p:ph type="title" hasCustomPrompt="1"/>
          </p:nvPr>
        </p:nvSpPr>
        <p:spPr>
          <a:xfrm>
            <a:off x="6717322" y="2647012"/>
            <a:ext cx="4950937" cy="1872028"/>
          </a:xfrm>
          <a:prstGeom prst="rect"/>
        </p:spPr>
        <p:txBody>
          <a:bodyPr anchor="b"/>
          <a:lstStyle>
            <a:lvl1pPr>
              <a:defRPr sz="6000">
                <a:solidFill>
                  <a:schemeClr val="bg1"/>
                </a:solidFill>
              </a:defRPr>
            </a:lvl1pPr>
          </a:lstStyle>
          <a:p>
            <a:r>
              <a:rPr dirty="0" lang="en-US"/>
              <a:t>PRESENTATION TITLE</a:t>
            </a:r>
          </a:p>
        </p:txBody>
      </p:sp>
      <p:sp>
        <p:nvSpPr>
          <p:cNvPr id="1048690" name="Text Placeholder 2"/>
          <p:cNvSpPr>
            <a:spLocks noGrp="1"/>
          </p:cNvSpPr>
          <p:nvPr>
            <p:ph type="body" idx="1"/>
          </p:nvPr>
        </p:nvSpPr>
        <p:spPr>
          <a:xfrm>
            <a:off x="6717322" y="4546028"/>
            <a:ext cx="4950937" cy="1500187"/>
          </a:xfrm>
        </p:spPr>
        <p:txBody>
          <a:bodyPr/>
          <a:lstStyle>
            <a:lvl1pPr indent="0" marL="0">
              <a:buNone/>
              <a:defRPr sz="2400">
                <a:solidFill>
                  <a:schemeClr val="bg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cxnSp>
        <p:nvCxnSpPr>
          <p:cNvPr id="3145733" name="Straight Connector 7"/>
          <p:cNvCxnSpPr>
            <a:cxnSpLocks/>
          </p:cNvCxnSpPr>
          <p:nvPr userDrawn="1"/>
        </p:nvCxnSpPr>
        <p:spPr>
          <a:xfrm>
            <a:off x="6644481" y="4519040"/>
            <a:ext cx="4709319" cy="0"/>
          </a:xfrm>
          <a:prstGeom prst="line"/>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48691" name="Slide Number Placeholder 6"/>
          <p:cNvSpPr>
            <a:spLocks noGrp="1"/>
          </p:cNvSpPr>
          <p:nvPr>
            <p:ph type="sldNum" sz="quarter" idx="15"/>
          </p:nvPr>
        </p:nvSpPr>
        <p:spPr/>
        <p:txBody>
          <a:bodyPr/>
          <a:p>
            <a:fld id="{45C00377-489B-40EC-B059-26BDDD2E89B9}" type="slidenum">
              <a:rPr lang="en-US" smtClean="0"/>
              <a:t>‹#›</a:t>
            </a:fld>
            <a:endParaRPr dirty="0"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59" name=""/>
        <p:cNvGrpSpPr/>
        <p:nvPr/>
      </p:nvGrpSpPr>
      <p:grpSpPr>
        <a:xfrm>
          <a:off x="0" y="0"/>
          <a:ext cx="0" cy="0"/>
          <a:chOff x="0" y="0"/>
          <a:chExt cx="0" cy="0"/>
        </a:xfrm>
      </p:grpSpPr>
      <p:sp>
        <p:nvSpPr>
          <p:cNvPr id="1048680" name="Rectangle 30"/>
          <p:cNvSpPr/>
          <p:nvPr userDrawn="1"/>
        </p:nvSpPr>
        <p:spPr>
          <a:xfrm flipV="1">
            <a:off x="0" y="0"/>
            <a:ext cx="12192000" cy="133726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81" name="Rectangle 31"/>
          <p:cNvSpPr/>
          <p:nvPr userDrawn="1"/>
        </p:nvSpPr>
        <p:spPr>
          <a:xfrm flipV="1">
            <a:off x="0" y="1494265"/>
            <a:ext cx="12192000" cy="536373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682" name="Title Placeholder 1"/>
          <p:cNvSpPr>
            <a:spLocks noGrp="1"/>
          </p:cNvSpPr>
          <p:nvPr>
            <p:ph type="title" hasCustomPrompt="1"/>
          </p:nvPr>
        </p:nvSpPr>
        <p:spPr>
          <a:xfrm>
            <a:off x="838200" y="428534"/>
            <a:ext cx="10515600" cy="637198"/>
          </a:xfrm>
          <a:prstGeom prst="rect"/>
        </p:spPr>
        <p:txBody>
          <a:bodyPr anchor="ctr" bIns="45720" lIns="91440" rIns="91440" rtlCol="0" tIns="45720" vert="horz">
            <a:normAutofit/>
          </a:bodyPr>
          <a:p>
            <a:r>
              <a:rPr dirty="0" lang="en-US"/>
              <a:t>CLICK TO EDIT MASTER TITLE STYLE</a:t>
            </a:r>
          </a:p>
        </p:txBody>
      </p:sp>
      <p:sp>
        <p:nvSpPr>
          <p:cNvPr id="1048683" name="Text Placeholder 2"/>
          <p:cNvSpPr>
            <a:spLocks noGrp="1"/>
          </p:cNvSpPr>
          <p:nvPr>
            <p:ph type="body" idx="1"/>
          </p:nvPr>
        </p:nvSpPr>
        <p:spPr>
          <a:xfrm>
            <a:off x="839789" y="1834486"/>
            <a:ext cx="4998304" cy="464160"/>
          </a:xfrm>
        </p:spPr>
        <p:txBody>
          <a:bodyPr anchor="b"/>
          <a:lstStyle>
            <a:lvl1pPr indent="0" marL="0">
              <a:buNone/>
              <a:defRPr b="1" sz="2400">
                <a:latin typeface="+mn-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4" name="Content Placeholder 3"/>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5" name="Text Placeholder 4"/>
          <p:cNvSpPr>
            <a:spLocks noGrp="1"/>
          </p:cNvSpPr>
          <p:nvPr>
            <p:ph type="body" sz="quarter" idx="3"/>
          </p:nvPr>
        </p:nvSpPr>
        <p:spPr>
          <a:xfrm>
            <a:off x="6368980" y="1834486"/>
            <a:ext cx="5022920" cy="464160"/>
          </a:xfrm>
        </p:spPr>
        <p:txBody>
          <a:bodyPr anchor="b"/>
          <a:lstStyle>
            <a:lvl1pPr indent="0" marL="0">
              <a:buNone/>
              <a:defRPr b="1" sz="2400">
                <a:latin typeface="+mn-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86" name="Content Placeholder 5"/>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cxnSp>
        <p:nvCxnSpPr>
          <p:cNvPr id="3145731" name="Straight Connector 9"/>
          <p:cNvCxnSpPr>
            <a:cxnSpLocks/>
          </p:cNvCxnSpPr>
          <p:nvPr userDrawn="1"/>
        </p:nvCxnSpPr>
        <p:spPr>
          <a:xfrm flipV="1">
            <a:off x="838200" y="2306121"/>
            <a:ext cx="4999843" cy="22428"/>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45732" name="Straight Connector 11"/>
          <p:cNvCxnSpPr>
            <a:cxnSpLocks/>
          </p:cNvCxnSpPr>
          <p:nvPr userDrawn="1"/>
        </p:nvCxnSpPr>
        <p:spPr>
          <a:xfrm flipV="1">
            <a:off x="6330830" y="2291170"/>
            <a:ext cx="5021381" cy="22428"/>
          </a:xfrm>
          <a:prstGeom prst="line"/>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8687" name="Footer Placeholder 1"/>
          <p:cNvSpPr>
            <a:spLocks noGrp="1"/>
          </p:cNvSpPr>
          <p:nvPr>
            <p:ph type="ftr" sz="quarter" idx="13"/>
          </p:nvPr>
        </p:nvSpPr>
        <p:spPr/>
        <p:txBody>
          <a:bodyPr/>
          <a:p>
            <a:endParaRPr dirty="0" lang="en-US"/>
          </a:p>
        </p:txBody>
      </p:sp>
      <p:sp>
        <p:nvSpPr>
          <p:cNvPr id="1048688" name="Slide Number Placeholder 6"/>
          <p:cNvSpPr>
            <a:spLocks noGrp="1"/>
          </p:cNvSpPr>
          <p:nvPr>
            <p:ph type="sldNum" sz="quarter" idx="14"/>
          </p:nvPr>
        </p:nvSpPr>
        <p:spPr/>
        <p:txBody>
          <a:bodyPr/>
          <a:p>
            <a:fld id="{45C00377-489B-40EC-B059-26BDDD2E89B9}" type="slidenum">
              <a:rPr lang="en-US" smtClean="0"/>
              <a:t>‹#›</a:t>
            </a:fld>
            <a:endParaRPr dirty="0"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68" name=""/>
        <p:cNvGrpSpPr/>
        <p:nvPr/>
      </p:nvGrpSpPr>
      <p:grpSpPr>
        <a:xfrm>
          <a:off x="0" y="0"/>
          <a:ext cx="0" cy="0"/>
          <a:chOff x="0" y="0"/>
          <a:chExt cx="0" cy="0"/>
        </a:xfrm>
      </p:grpSpPr>
      <p:sp>
        <p:nvSpPr>
          <p:cNvPr id="1048719" name="Rectangle 30"/>
          <p:cNvSpPr/>
          <p:nvPr userDrawn="1"/>
        </p:nvSpPr>
        <p:spPr>
          <a:xfrm flipV="1">
            <a:off x="0" y="0"/>
            <a:ext cx="12192000" cy="133726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20" name="Rectangle 31"/>
          <p:cNvSpPr/>
          <p:nvPr userDrawn="1"/>
        </p:nvSpPr>
        <p:spPr>
          <a:xfrm flipV="1">
            <a:off x="0" y="1494264"/>
            <a:ext cx="12192000" cy="536373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21" name="Title Placeholder 1"/>
          <p:cNvSpPr>
            <a:spLocks noGrp="1"/>
          </p:cNvSpPr>
          <p:nvPr>
            <p:ph type="title" hasCustomPrompt="1"/>
          </p:nvPr>
        </p:nvSpPr>
        <p:spPr>
          <a:xfrm>
            <a:off x="838200" y="428534"/>
            <a:ext cx="10515600" cy="637198"/>
          </a:xfrm>
          <a:prstGeom prst="rect"/>
        </p:spPr>
        <p:txBody>
          <a:bodyPr anchor="ctr" bIns="45720" lIns="91440" rIns="91440" rtlCol="0" tIns="45720" vert="horz">
            <a:normAutofit/>
          </a:bodyPr>
          <a:p>
            <a:r>
              <a:rPr dirty="0" lang="en-US"/>
              <a:t>CLICK TO EDIT MASTER TITLE STYLE</a:t>
            </a:r>
          </a:p>
        </p:txBody>
      </p:sp>
      <p:sp>
        <p:nvSpPr>
          <p:cNvPr id="1048722" name="Footer Placeholder 1"/>
          <p:cNvSpPr>
            <a:spLocks noGrp="1"/>
          </p:cNvSpPr>
          <p:nvPr>
            <p:ph type="ftr" sz="quarter" idx="13"/>
          </p:nvPr>
        </p:nvSpPr>
        <p:spPr/>
        <p:txBody>
          <a:bodyPr/>
          <a:p>
            <a:endParaRPr dirty="0" lang="en-US"/>
          </a:p>
        </p:txBody>
      </p:sp>
      <p:sp>
        <p:nvSpPr>
          <p:cNvPr id="1048723" name="Slide Number Placeholder 6"/>
          <p:cNvSpPr>
            <a:spLocks noGrp="1"/>
          </p:cNvSpPr>
          <p:nvPr>
            <p:ph type="sldNum" sz="quarter" idx="14"/>
          </p:nvPr>
        </p:nvSpPr>
        <p:spPr/>
        <p:txBody>
          <a:bodyPr/>
          <a:p>
            <a:fld id="{45C00377-489B-40EC-B059-26BDDD2E89B9}" type="slidenum">
              <a:rPr lang="en-US" smtClean="0"/>
              <a:t>‹#›</a:t>
            </a:fld>
            <a:endParaRPr dirty="0" lang="en-US"/>
          </a:p>
        </p:txBody>
      </p:sp>
      <p:sp>
        <p:nvSpPr>
          <p:cNvPr id="1048724" name="Content Placeholder 2"/>
          <p:cNvSpPr>
            <a:spLocks noGrp="1"/>
          </p:cNvSpPr>
          <p:nvPr>
            <p:ph sz="half" idx="1"/>
          </p:nvPr>
        </p:nvSpPr>
        <p:spPr>
          <a:xfrm>
            <a:off x="838200" y="1825625"/>
            <a:ext cx="4984820" cy="4530724"/>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5" name="Content Placeholder 3"/>
          <p:cNvSpPr>
            <a:spLocks noGrp="1"/>
          </p:cNvSpPr>
          <p:nvPr>
            <p:ph sz="half" idx="2"/>
          </p:nvPr>
        </p:nvSpPr>
        <p:spPr>
          <a:xfrm>
            <a:off x="6368978" y="1825625"/>
            <a:ext cx="4984821" cy="454114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69" name=""/>
        <p:cNvGrpSpPr/>
        <p:nvPr/>
      </p:nvGrpSpPr>
      <p:grpSpPr>
        <a:xfrm>
          <a:off x="0" y="0"/>
          <a:ext cx="0" cy="0"/>
          <a:chOff x="0" y="0"/>
          <a:chExt cx="0" cy="0"/>
        </a:xfrm>
      </p:grpSpPr>
      <p:sp>
        <p:nvSpPr>
          <p:cNvPr id="1048726" name="Rectangle 8"/>
          <p:cNvSpPr/>
          <p:nvPr userDrawn="1"/>
        </p:nvSpPr>
        <p:spPr>
          <a:xfrm flipV="1">
            <a:off x="0" y="0"/>
            <a:ext cx="12192000" cy="1337267"/>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27" name="Rectangle 9"/>
          <p:cNvSpPr/>
          <p:nvPr userDrawn="1"/>
        </p:nvSpPr>
        <p:spPr>
          <a:xfrm flipV="1">
            <a:off x="0" y="1494264"/>
            <a:ext cx="12192000" cy="5363735"/>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728" name="Title Placeholder 1"/>
          <p:cNvSpPr>
            <a:spLocks noGrp="1"/>
          </p:cNvSpPr>
          <p:nvPr>
            <p:ph type="title" hasCustomPrompt="1"/>
          </p:nvPr>
        </p:nvSpPr>
        <p:spPr>
          <a:xfrm>
            <a:off x="838200" y="428534"/>
            <a:ext cx="10515600" cy="637198"/>
          </a:xfrm>
          <a:prstGeom prst="rect"/>
        </p:spPr>
        <p:txBody>
          <a:bodyPr anchor="ctr" bIns="45720" lIns="91440" rIns="91440" rtlCol="0" tIns="45720" vert="horz">
            <a:normAutofit/>
          </a:bodyPr>
          <a:p>
            <a:r>
              <a:rPr dirty="0" lang="en-US"/>
              <a:t>CLICK TO EDIT MASTER TITLE STYLE</a:t>
            </a:r>
          </a:p>
        </p:txBody>
      </p:sp>
      <p:sp>
        <p:nvSpPr>
          <p:cNvPr id="1048729" name="Footer Placeholder 1"/>
          <p:cNvSpPr>
            <a:spLocks noGrp="1"/>
          </p:cNvSpPr>
          <p:nvPr>
            <p:ph type="ftr" sz="quarter" idx="10"/>
          </p:nvPr>
        </p:nvSpPr>
        <p:spPr/>
        <p:txBody>
          <a:bodyPr/>
          <a:p>
            <a:endParaRPr dirty="0" lang="en-US"/>
          </a:p>
        </p:txBody>
      </p:sp>
      <p:sp>
        <p:nvSpPr>
          <p:cNvPr id="1048730" name="Slide Number Placeholder 4"/>
          <p:cNvSpPr>
            <a:spLocks noGrp="1"/>
          </p:cNvSpPr>
          <p:nvPr>
            <p:ph type="sldNum" sz="quarter" idx="11"/>
          </p:nvPr>
        </p:nvSpPr>
        <p:spPr/>
        <p:txBody>
          <a:bodyPr/>
          <a:p>
            <a:fld id="{45C00377-489B-40EC-B059-26BDDD2E89B9}" type="slidenum">
              <a:rPr lang="en-US" smtClean="0"/>
              <a:t>‹#›</a:t>
            </a:fld>
            <a:endParaRPr dirty="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99" name=""/>
        <p:cNvGrpSpPr/>
        <p:nvPr/>
      </p:nvGrpSpPr>
      <p:grpSpPr>
        <a:xfrm>
          <a:off x="0" y="0"/>
          <a:ext cx="0" cy="0"/>
          <a:chOff x="0" y="0"/>
          <a:chExt cx="0" cy="0"/>
        </a:xfrm>
      </p:grpSpPr>
      <p:sp>
        <p:nvSpPr>
          <p:cNvPr id="1048857" name="Title 1"/>
          <p:cNvSpPr>
            <a:spLocks noGrp="1"/>
          </p:cNvSpPr>
          <p:nvPr>
            <p:ph type="title"/>
          </p:nvPr>
        </p:nvSpPr>
        <p:spPr>
          <a:xfrm>
            <a:off x="831850" y="985838"/>
            <a:ext cx="10515600" cy="2852737"/>
          </a:xfrm>
        </p:spPr>
        <p:txBody>
          <a:bodyPr anchor="b"/>
          <a:lstStyle>
            <a:lvl1pPr>
              <a:defRPr sz="6000"/>
            </a:lvl1pPr>
          </a:lstStyle>
          <a:p>
            <a:r>
              <a:rPr lang="en-US"/>
              <a:t>Click to edit Master title style</a:t>
            </a:r>
            <a:endParaRPr dirty="0" lang="en-US"/>
          </a:p>
        </p:txBody>
      </p:sp>
      <p:sp>
        <p:nvSpPr>
          <p:cNvPr id="1048858" name="Text Placeholder 2"/>
          <p:cNvSpPr>
            <a:spLocks noGrp="1"/>
          </p:cNvSpPr>
          <p:nvPr>
            <p:ph type="body" idx="1"/>
          </p:nvPr>
        </p:nvSpPr>
        <p:spPr>
          <a:xfrm>
            <a:off x="831850" y="4005263"/>
            <a:ext cx="10515600" cy="1500187"/>
          </a:xfrm>
        </p:spPr>
        <p:txBody>
          <a:bodyPr/>
          <a:lstStyle>
            <a:lvl1pPr algn="ct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Edit Master text styles</a:t>
            </a:r>
          </a:p>
        </p:txBody>
      </p:sp>
      <p:sp>
        <p:nvSpPr>
          <p:cNvPr id="1048859" name="Footer Placeholder 6"/>
          <p:cNvSpPr>
            <a:spLocks noGrp="1"/>
          </p:cNvSpPr>
          <p:nvPr>
            <p:ph type="ftr" sz="quarter" idx="10"/>
          </p:nvPr>
        </p:nvSpPr>
        <p:spPr/>
        <p:txBody>
          <a:bodyPr/>
          <a:p>
            <a:endParaRPr dirty="0" lang="en-US"/>
          </a:p>
        </p:txBody>
      </p:sp>
      <p:sp>
        <p:nvSpPr>
          <p:cNvPr id="1048860" name="Slide Number Placeholder 7"/>
          <p:cNvSpPr>
            <a:spLocks noGrp="1"/>
          </p:cNvSpPr>
          <p:nvPr>
            <p:ph type="sldNum" sz="quarter" idx="11"/>
          </p:nvPr>
        </p:nvSpPr>
        <p:spPr/>
        <p:txBody>
          <a:bodyPr/>
          <a:p>
            <a:fld id="{BA282B3E-4E3B-4D3F-AC29-B6E963F9C7A1}" type="slidenum">
              <a:rPr lang="en-US" smtClean="0"/>
              <a:t>‹#›</a:t>
            </a:fld>
            <a:endParaRPr dirty="0" lang="en-US"/>
          </a:p>
        </p:txBody>
      </p:sp>
      <p:sp>
        <p:nvSpPr>
          <p:cNvPr id="1048861" name="Rectangle 8"/>
          <p:cNvSpPr/>
          <p:nvPr userDrawn="1"/>
        </p:nvSpPr>
        <p:spPr>
          <a:xfrm>
            <a:off x="5735687" y="5778000"/>
            <a:ext cx="720625" cy="1080000"/>
          </a:xfrm>
          <a:prstGeom prst="rect"/>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862" name="Rectangle 9"/>
          <p:cNvSpPr/>
          <p:nvPr userDrawn="1"/>
        </p:nvSpPr>
        <p:spPr>
          <a:xfrm>
            <a:off x="5735688" y="0"/>
            <a:ext cx="720624" cy="1080000"/>
          </a:xfrm>
          <a:prstGeom prst="rect"/>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66" name=""/>
        <p:cNvGrpSpPr/>
        <p:nvPr/>
      </p:nvGrpSpPr>
      <p:grpSpPr>
        <a:xfrm>
          <a:off x="0" y="0"/>
          <a:ext cx="0" cy="0"/>
          <a:chOff x="0" y="0"/>
          <a:chExt cx="0" cy="0"/>
        </a:xfrm>
      </p:grpSpPr>
      <p:sp>
        <p:nvSpPr>
          <p:cNvPr id="1048713" name="Slide Number Placeholder 5"/>
          <p:cNvSpPr>
            <a:spLocks noGrp="1"/>
          </p:cNvSpPr>
          <p:nvPr>
            <p:ph type="sldNum" sz="quarter" idx="11"/>
          </p:nvPr>
        </p:nvSpPr>
        <p:spPr/>
        <p:txBody>
          <a:bodyPr/>
          <a:p>
            <a:fld id="{45C00377-489B-40EC-B059-26BDDD2E89B9}" type="slidenum">
              <a:rPr lang="en-US" smtClean="0"/>
              <a:t>‹#›</a:t>
            </a:fld>
            <a:endParaRPr dirty="0"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212" name=""/>
        <p:cNvGrpSpPr/>
        <p:nvPr/>
      </p:nvGrpSpPr>
      <p:grpSpPr>
        <a:xfrm>
          <a:off x="0" y="0"/>
          <a:ext cx="0" cy="0"/>
          <a:chOff x="0" y="0"/>
          <a:chExt cx="0" cy="0"/>
        </a:xfrm>
      </p:grpSpPr>
      <p:sp>
        <p:nvSpPr>
          <p:cNvPr id="1048921"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218"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rotWithShape="1" dpi="0">
          <a:blip xmlns:r="http://schemas.openxmlformats.org/officeDocument/2006/relationships" r:embed="rId1">
            <a:lum/>
          </a:blip>
          <a:srcRect/>
          <a:stretch>
            <a:fillRect/>
          </a:stretch>
        </a:blipFill>
        <a:effectLst/>
      </p:bgPr>
    </p:bg>
    <p:spTree>
      <p:nvGrpSpPr>
        <p:cNvPr id="206"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220" name=""/>
        <p:cNvGrpSpPr/>
        <p:nvPr/>
      </p:nvGrpSpPr>
      <p:grpSpPr>
        <a:xfrm>
          <a:off x="0" y="0"/>
          <a:ext cx="0" cy="0"/>
          <a:chOff x="0" y="0"/>
          <a:chExt cx="0" cy="0"/>
        </a:xfrm>
      </p:grpSpPr>
      <p:sp>
        <p:nvSpPr>
          <p:cNvPr id="1048929"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Our Team LAYOUT</a:t>
            </a:r>
          </a:p>
        </p:txBody>
      </p:sp>
      <p:sp>
        <p:nvSpPr>
          <p:cNvPr id="1048930" name="Picture Placeholder 2"/>
          <p:cNvSpPr>
            <a:spLocks noGrp="1"/>
          </p:cNvSpPr>
          <p:nvPr>
            <p:ph type="pic" idx="15" hasCustomPrompt="1"/>
          </p:nvPr>
        </p:nvSpPr>
        <p:spPr>
          <a:xfrm>
            <a:off x="3799963" y="1743532"/>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8931" name="Picture Placeholder 2"/>
          <p:cNvSpPr>
            <a:spLocks noGrp="1"/>
          </p:cNvSpPr>
          <p:nvPr>
            <p:ph type="pic" idx="16" hasCustomPrompt="1"/>
          </p:nvPr>
        </p:nvSpPr>
        <p:spPr>
          <a:xfrm>
            <a:off x="6259900" y="1743532"/>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8932" name="Picture Placeholder 2"/>
          <p:cNvSpPr>
            <a:spLocks noGrp="1"/>
          </p:cNvSpPr>
          <p:nvPr>
            <p:ph type="pic" idx="17" hasCustomPrompt="1"/>
          </p:nvPr>
        </p:nvSpPr>
        <p:spPr>
          <a:xfrm>
            <a:off x="3799963" y="4150301"/>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
        <p:nvSpPr>
          <p:cNvPr id="1048933" name="Picture Placeholder 2"/>
          <p:cNvSpPr>
            <a:spLocks noGrp="1"/>
          </p:cNvSpPr>
          <p:nvPr>
            <p:ph type="pic" idx="18" hasCustomPrompt="1"/>
          </p:nvPr>
        </p:nvSpPr>
        <p:spPr>
          <a:xfrm>
            <a:off x="6259900" y="4150301"/>
            <a:ext cx="2124000" cy="2095028"/>
          </a:xfrm>
          <a:prstGeom prst="rect"/>
          <a:solidFill>
            <a:schemeClr val="bg1">
              <a:lumMod val="95000"/>
            </a:schemeClr>
          </a:solidFill>
          <a:ln w="127000">
            <a:noFill/>
          </a:ln>
        </p:spPr>
        <p:txBody>
          <a:bodyPr anchor="ctr"/>
          <a:lstStyle>
            <a:lvl1pPr algn="ctr" indent="0" marL="0">
              <a:buNone/>
              <a:defRPr sz="1200">
                <a:latin typeface="+mn-lt"/>
                <a:cs typeface="Arial" pitchFamily="34" charset="0"/>
              </a:defRPr>
            </a:lvl1pPr>
            <a:lvl2pPr indent="0" marL="457223">
              <a:buNone/>
              <a:defRPr sz="2800"/>
            </a:lvl2pPr>
            <a:lvl3pPr indent="0" marL="914446">
              <a:buNone/>
              <a:defRPr sz="2400"/>
            </a:lvl3pPr>
            <a:lvl4pPr indent="0" marL="1371669">
              <a:buNone/>
              <a:defRPr sz="2000"/>
            </a:lvl4pPr>
            <a:lvl5pPr indent="0" marL="1828891">
              <a:buNone/>
              <a:defRPr sz="2000"/>
            </a:lvl5pPr>
            <a:lvl6pPr indent="0" marL="2286114">
              <a:buNone/>
              <a:defRPr sz="2000"/>
            </a:lvl6pPr>
            <a:lvl7pPr indent="0" marL="2743337">
              <a:buNone/>
              <a:defRPr sz="2000"/>
            </a:lvl7pPr>
            <a:lvl8pPr indent="0" marL="3200560">
              <a:buNone/>
              <a:defRPr sz="2000"/>
            </a:lvl8pPr>
            <a:lvl9pPr indent="0" marL="3657783">
              <a:buNone/>
              <a:defRPr sz="2000"/>
            </a:lvl9pPr>
          </a:lstStyle>
          <a:p>
            <a:r>
              <a:rPr altLang="ko-KR" dirty="0" lang="en-US"/>
              <a:t>Your Picture Here And Send To Back</a:t>
            </a:r>
            <a:endParaRPr altLang="en-US" dirty="0" lang="ko-K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rotWithShape="1" dpi="0">
          <a:blip xmlns:r="http://schemas.openxmlformats.org/officeDocument/2006/relationships" r:embed="rId1">
            <a:lum/>
          </a:blip>
          <a:srcRect/>
          <a:stretch>
            <a:fillRect/>
          </a:stretch>
        </a:blipFill>
        <a:effectLst/>
      </p:bgPr>
    </p:bg>
    <p:spTree>
      <p:nvGrpSpPr>
        <p:cNvPr id="210"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rotWithShape="1" dpi="0">
          <a:blip xmlns:r="http://schemas.openxmlformats.org/officeDocument/2006/relationships" r:embed="rId1">
            <a:lum/>
          </a:blip>
          <a:srcRect/>
          <a:stretch>
            <a:fillRect/>
          </a:stretch>
        </a:blipFill>
        <a:effectLst/>
      </p:bgPr>
    </p:bg>
    <p:spTree>
      <p:nvGrpSpPr>
        <p:cNvPr id="21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221" name=""/>
        <p:cNvGrpSpPr/>
        <p:nvPr/>
      </p:nvGrpSpPr>
      <p:grpSpPr>
        <a:xfrm>
          <a:off x="0" y="0"/>
          <a:ext cx="0" cy="0"/>
          <a:chOff x="0" y="0"/>
          <a:chExt cx="0" cy="0"/>
        </a:xfrm>
      </p:grpSpPr>
      <p:grpSp>
        <p:nvGrpSpPr>
          <p:cNvPr id="222" name="Group 2"/>
          <p:cNvGrpSpPr/>
          <p:nvPr userDrawn="1"/>
        </p:nvGrpSpPr>
        <p:grpSpPr>
          <a:xfrm>
            <a:off x="7405924" y="441839"/>
            <a:ext cx="3829032" cy="4683741"/>
            <a:chOff x="6446339" y="1280897"/>
            <a:chExt cx="4320717" cy="5285178"/>
          </a:xfrm>
        </p:grpSpPr>
        <p:sp>
          <p:nvSpPr>
            <p:cNvPr id="1048934" name="Freeform: Shape 3"/>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anchor="ctr" rtlCol="0"/>
            <a:p>
              <a:endParaRPr lang="en-US"/>
            </a:p>
          </p:txBody>
        </p:sp>
        <p:sp>
          <p:nvSpPr>
            <p:cNvPr id="1048935" name="Freeform: Shape 4"/>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anchor="ctr" rtlCol="0"/>
            <a:p>
              <a:endParaRPr lang="en-US"/>
            </a:p>
          </p:txBody>
        </p:sp>
        <p:sp>
          <p:nvSpPr>
            <p:cNvPr id="1048936" name="Freeform: Shape 5"/>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anchor="ctr" rtlCol="0"/>
            <a:p>
              <a:endParaRPr lang="en-US"/>
            </a:p>
          </p:txBody>
        </p:sp>
        <p:sp>
          <p:nvSpPr>
            <p:cNvPr id="1048937" name="Freeform: Shape 6"/>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anchor="ctr" rtlCol="0"/>
            <a:p>
              <a:endParaRPr lang="en-US"/>
            </a:p>
          </p:txBody>
        </p:sp>
        <p:sp>
          <p:nvSpPr>
            <p:cNvPr id="1048938" name="Freeform: Shape 7"/>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anchor="ctr" rtlCol="0"/>
            <a:p>
              <a:endParaRPr lang="en-US"/>
            </a:p>
          </p:txBody>
        </p:sp>
        <p:sp>
          <p:nvSpPr>
            <p:cNvPr id="1048939" name="Freeform: Shape 8"/>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anchor="ctr" rtlCol="0"/>
            <a:p>
              <a:endParaRPr lang="en-US"/>
            </a:p>
          </p:txBody>
        </p:sp>
        <p:sp>
          <p:nvSpPr>
            <p:cNvPr id="1048940" name="Freeform: Shape 9"/>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anchor="ctr" anchorCtr="0" bIns="45720" compatLnSpc="1" forceAA="0" fromWordArt="0" horzOverflow="overflow" lIns="91440" numCol="1" rIns="91440" rot="0" rtlCol="0" spcCol="0" spcFirstLastPara="0" tIns="45720" vert="horz" vertOverflow="overflow" wrap="square">
              <a:prstTxWarp prst="textNoShape"/>
              <a:noAutofit/>
            </a:bodyPr>
            <a:p>
              <a:endParaRPr lang="en-US">
                <a:solidFill>
                  <a:schemeClr val="tx1"/>
                </a:solidFill>
              </a:endParaRPr>
            </a:p>
          </p:txBody>
        </p:sp>
      </p:grpSp>
      <p:sp>
        <p:nvSpPr>
          <p:cNvPr id="1048941" name="그림 개체 틀 2"/>
          <p:cNvSpPr>
            <a:spLocks noGrp="1"/>
          </p:cNvSpPr>
          <p:nvPr>
            <p:ph type="pic" sz="quarter" idx="10" hasCustomPrompt="1"/>
          </p:nvPr>
        </p:nvSpPr>
        <p:spPr>
          <a:xfrm>
            <a:off x="7501708" y="648150"/>
            <a:ext cx="3485593" cy="31388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algn="ctr" indent="0" marL="0">
              <a:buFontTx/>
              <a:buNone/>
              <a:defRPr sz="1200">
                <a:solidFill>
                  <a:schemeClr val="tx1">
                    <a:lumMod val="75000"/>
                    <a:lumOff val="25000"/>
                  </a:schemeClr>
                </a:solidFill>
                <a:latin typeface="+mn-lt"/>
                <a:cs typeface="Arial" pitchFamily="34" charset="0"/>
              </a:defRPr>
            </a:lvl1pPr>
          </a:lstStyle>
          <a:p>
            <a:r>
              <a:rPr altLang="ko-KR" dirty="0" lang="en-US"/>
              <a:t>Place Your Picture Here</a:t>
            </a:r>
            <a:endParaRPr altLang="en-US" dirty="0" lang="ko-K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rotWithShape="1" dpi="0">
          <a:blip xmlns:r="http://schemas.openxmlformats.org/officeDocument/2006/relationships" r:embed="rId1">
            <a:lum/>
          </a:blip>
          <a:srcRect/>
          <a:stretch>
            <a:fillRect/>
          </a:stretch>
        </a:blipFill>
        <a:effectLst/>
      </p:bgPr>
    </p:bg>
    <p:spTree>
      <p:nvGrpSpPr>
        <p:cNvPr id="208"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215" name=""/>
        <p:cNvGrpSpPr/>
        <p:nvPr/>
      </p:nvGrpSpPr>
      <p:grpSpPr>
        <a:xfrm>
          <a:off x="0" y="0"/>
          <a:ext cx="0" cy="0"/>
          <a:chOff x="0" y="0"/>
          <a:chExt cx="0" cy="0"/>
        </a:xfrm>
      </p:grpSpPr>
      <p:sp>
        <p:nvSpPr>
          <p:cNvPr id="1048922" name="Picture Placeholder 2"/>
          <p:cNvSpPr>
            <a:spLocks noGrp="1"/>
          </p:cNvSpPr>
          <p:nvPr>
            <p:ph type="pic" idx="10" hasCustomPrompt="1"/>
          </p:nvPr>
        </p:nvSpPr>
        <p:spPr>
          <a:xfrm>
            <a:off x="9139162" y="1"/>
            <a:ext cx="2863562" cy="3999323"/>
          </a:xfrm>
          <a:prstGeom prst="rect"/>
          <a:solidFill>
            <a:schemeClr val="bg1">
              <a:lumMod val="95000"/>
            </a:schemeClr>
          </a:solidFill>
          <a:ln w="12700">
            <a:noFill/>
          </a:ln>
        </p:spPr>
        <p:txBody>
          <a:bodyPr anchor="ctr"/>
          <a:lstStyle>
            <a:lvl1pPr algn="ctr" indent="0" marL="0">
              <a:buNone/>
              <a:defRPr sz="1200">
                <a:latin typeface="+mn-lt"/>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 </a:t>
            </a:r>
            <a:endParaRPr altLang="en-US" dirty="0" lang="ko-KR"/>
          </a:p>
        </p:txBody>
      </p:sp>
      <p:sp>
        <p:nvSpPr>
          <p:cNvPr id="1048923" name="Picture Placeholder 2"/>
          <p:cNvSpPr>
            <a:spLocks noGrp="1"/>
          </p:cNvSpPr>
          <p:nvPr>
            <p:ph type="pic" idx="11" hasCustomPrompt="1"/>
          </p:nvPr>
        </p:nvSpPr>
        <p:spPr>
          <a:xfrm>
            <a:off x="6122128" y="2870061"/>
            <a:ext cx="2863562" cy="3987939"/>
          </a:xfrm>
          <a:prstGeom prst="rect"/>
          <a:solidFill>
            <a:schemeClr val="bg1">
              <a:lumMod val="95000"/>
            </a:schemeClr>
          </a:solidFill>
          <a:ln w="12700">
            <a:noFill/>
          </a:ln>
        </p:spPr>
        <p:txBody>
          <a:bodyPr anchor="ctr"/>
          <a:lstStyle>
            <a:lvl1pPr algn="ctr" indent="0" marL="0">
              <a:buNone/>
              <a:defRPr sz="1200">
                <a:latin typeface="+mn-lt"/>
                <a:cs typeface="Arial" pitchFamily="34" charset="0"/>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ko-KR" dirty="0" lang="en-US"/>
              <a:t>Your Picture Here </a:t>
            </a:r>
            <a:endParaRPr altLang="en-US" dirty="0" lang="ko-KR"/>
          </a:p>
        </p:txBody>
      </p:sp>
      <p:sp>
        <p:nvSpPr>
          <p:cNvPr id="1048924" name="Rectangle 2"/>
          <p:cNvSpPr/>
          <p:nvPr userDrawn="1"/>
        </p:nvSpPr>
        <p:spPr>
          <a:xfrm>
            <a:off x="9139162" y="4114800"/>
            <a:ext cx="2863562" cy="27432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a:endParaRPr altLang="en-US" sz="1800" lang="ko-KR">
              <a:solidFill>
                <a:schemeClr val="tx1"/>
              </a:solidFill>
            </a:endParaRPr>
          </a:p>
        </p:txBody>
      </p:sp>
      <p:sp>
        <p:nvSpPr>
          <p:cNvPr id="1048925" name="Rectangle 13"/>
          <p:cNvSpPr/>
          <p:nvPr userDrawn="1"/>
        </p:nvSpPr>
        <p:spPr>
          <a:xfrm>
            <a:off x="6122128" y="1"/>
            <a:ext cx="2863562" cy="2754584"/>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prstTxWarp prst="textNoShape"/>
            <a:noAutofit/>
          </a:bodyPr>
          <a:p>
            <a:pPr algn="ctr"/>
            <a:endParaRPr altLang="en-US" sz="1800" lang="ko-KR">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04" name=""/>
        <p:cNvGrpSpPr/>
        <p:nvPr/>
      </p:nvGrpSpPr>
      <p:grpSpPr>
        <a:xfrm>
          <a:off x="0" y="0"/>
          <a:ext cx="0" cy="0"/>
          <a:chOff x="0" y="0"/>
          <a:chExt cx="0" cy="0"/>
        </a:xfrm>
      </p:grpSpPr>
      <p:sp>
        <p:nvSpPr>
          <p:cNvPr id="1048895" name="Title 1"/>
          <p:cNvSpPr>
            <a:spLocks noGrp="1"/>
          </p:cNvSpPr>
          <p:nvPr>
            <p:ph type="title"/>
          </p:nvPr>
        </p:nvSpPr>
        <p:spPr/>
        <p:txBody>
          <a:bodyPr/>
          <a:p>
            <a:r>
              <a:rPr lang="en-US"/>
              <a:t>Click to edit Master title style</a:t>
            </a:r>
          </a:p>
        </p:txBody>
      </p:sp>
      <p:sp>
        <p:nvSpPr>
          <p:cNvPr id="1048896" name="Content Placeholder 2"/>
          <p:cNvSpPr>
            <a:spLocks noGrp="1"/>
          </p:cNvSpPr>
          <p:nvPr>
            <p:ph sz="half" idx="1"/>
          </p:nvPr>
        </p:nvSpPr>
        <p:spPr>
          <a:xfrm>
            <a:off x="838200" y="1825625"/>
            <a:ext cx="5181600" cy="4351338"/>
          </a:xfrm>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7" name="Content Placeholder 3"/>
          <p:cNvSpPr>
            <a:spLocks noGrp="1"/>
          </p:cNvSpPr>
          <p:nvPr>
            <p:ph sz="half" idx="2"/>
          </p:nvPr>
        </p:nvSpPr>
        <p:spPr>
          <a:xfrm>
            <a:off x="6172200" y="1825625"/>
            <a:ext cx="5181600" cy="4351338"/>
          </a:xfrm>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8" name="Footer Placeholder 7"/>
          <p:cNvSpPr>
            <a:spLocks noGrp="1"/>
          </p:cNvSpPr>
          <p:nvPr>
            <p:ph type="ftr" sz="quarter" idx="10"/>
          </p:nvPr>
        </p:nvSpPr>
        <p:spPr/>
        <p:txBody>
          <a:bodyPr/>
          <a:p>
            <a:endParaRPr dirty="0" lang="en-US"/>
          </a:p>
        </p:txBody>
      </p:sp>
      <p:sp>
        <p:nvSpPr>
          <p:cNvPr id="1048899" name="Slide Number Placeholder 8"/>
          <p:cNvSpPr>
            <a:spLocks noGrp="1"/>
          </p:cNvSpPr>
          <p:nvPr>
            <p:ph type="sldNum" sz="quarter" idx="11"/>
          </p:nvPr>
        </p:nvSpPr>
        <p:spPr/>
        <p:txBody>
          <a:bodyPr/>
          <a:p>
            <a:fld id="{BA282B3E-4E3B-4D3F-AC29-B6E963F9C7A1}" type="slidenum">
              <a:rPr lang="en-US" smtClean="0"/>
              <a:t>‹#›</a:t>
            </a:fld>
            <a:endParaRPr dirty="0"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rotWithShape="1" dpi="0">
          <a:blip xmlns:r="http://schemas.openxmlformats.org/officeDocument/2006/relationships" r:embed="rId1">
            <a:lum/>
          </a:blip>
          <a:srcRect/>
          <a:stretch>
            <a:fillRect/>
          </a:stretch>
        </a:blipFill>
        <a:effectLst/>
      </p:bgPr>
    </p:bg>
    <p:spTree>
      <p:nvGrpSpPr>
        <p:cNvPr id="216" name=""/>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224" name=""/>
        <p:cNvGrpSpPr/>
        <p:nvPr/>
      </p:nvGrpSpPr>
      <p:grpSpPr>
        <a:xfrm>
          <a:off x="0" y="0"/>
          <a:ext cx="0" cy="0"/>
          <a:chOff x="0" y="0"/>
          <a:chExt cx="0" cy="0"/>
        </a:xfrm>
      </p:grpSpPr>
      <p:sp>
        <p:nvSpPr>
          <p:cNvPr id="1048942" name="Oval 1"/>
          <p:cNvSpPr/>
          <p:nvPr userDrawn="1"/>
        </p:nvSpPr>
        <p:spPr>
          <a:xfrm>
            <a:off x="3880338" y="4567873"/>
            <a:ext cx="4431324" cy="448874"/>
          </a:xfrm>
          <a:prstGeom prst="ellipse"/>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700" lang="ko-KR"/>
          </a:p>
        </p:txBody>
      </p:sp>
      <p:grpSp>
        <p:nvGrpSpPr>
          <p:cNvPr id="225" name="Graphic 14"/>
          <p:cNvGrpSpPr/>
          <p:nvPr userDrawn="1"/>
        </p:nvGrpSpPr>
        <p:grpSpPr>
          <a:xfrm>
            <a:off x="4181510" y="1536176"/>
            <a:ext cx="3966027" cy="3201070"/>
            <a:chOff x="2444748" y="555045"/>
            <a:chExt cx="7282048" cy="5727454"/>
          </a:xfrm>
        </p:grpSpPr>
        <p:sp>
          <p:nvSpPr>
            <p:cNvPr id="1048943" name="Freeform: Shape 3"/>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8944" name="Freeform: Shape 4"/>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8945" name="Freeform: Shape 5"/>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8946" name="Freeform: Shape 6"/>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8947" name="Freeform: Shape 7"/>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8948" name="Freeform: Shape 8"/>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lang="en-US"/>
            </a:p>
          </p:txBody>
        </p:sp>
        <p:sp>
          <p:nvSpPr>
            <p:cNvPr id="1048949" name="Freeform: Shape 9"/>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8950" name="Freeform: Shape 10"/>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grpSp>
        <p:nvGrpSpPr>
          <p:cNvPr id="226" name="Graphic 14"/>
          <p:cNvGrpSpPr/>
          <p:nvPr userDrawn="1"/>
        </p:nvGrpSpPr>
        <p:grpSpPr>
          <a:xfrm>
            <a:off x="802991" y="2192794"/>
            <a:ext cx="2744170" cy="2214881"/>
            <a:chOff x="2444748" y="555045"/>
            <a:chExt cx="7282048" cy="5727454"/>
          </a:xfrm>
        </p:grpSpPr>
        <p:sp>
          <p:nvSpPr>
            <p:cNvPr id="1048951" name="Freeform: Shape 12"/>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8952" name="Freeform: Shape 13"/>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8953" name="Freeform: Shape 14"/>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8954" name="Freeform: Shape 15"/>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8955" name="Freeform: Shape 16"/>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8956" name="Freeform: Shape 17"/>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dirty="0" lang="en-US"/>
            </a:p>
          </p:txBody>
        </p:sp>
        <p:sp>
          <p:nvSpPr>
            <p:cNvPr id="1048957" name="Freeform: Shape 18"/>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8958" name="Freeform: Shape 19"/>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grpSp>
        <p:nvGrpSpPr>
          <p:cNvPr id="227" name="Graphic 14"/>
          <p:cNvGrpSpPr/>
          <p:nvPr userDrawn="1"/>
        </p:nvGrpSpPr>
        <p:grpSpPr>
          <a:xfrm>
            <a:off x="8753103" y="2192794"/>
            <a:ext cx="2744170" cy="2214881"/>
            <a:chOff x="2444748" y="555045"/>
            <a:chExt cx="7282048" cy="5727454"/>
          </a:xfrm>
        </p:grpSpPr>
        <p:sp>
          <p:nvSpPr>
            <p:cNvPr id="1048959" name="Freeform: Shape 21"/>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anchor="ctr" rtlCol="0"/>
            <a:p>
              <a:endParaRPr lang="en-US"/>
            </a:p>
          </p:txBody>
        </p:sp>
        <p:sp>
          <p:nvSpPr>
            <p:cNvPr id="1048960" name="Freeform: Shape 22"/>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anchor="ctr" rtlCol="0"/>
            <a:p>
              <a:endParaRPr dirty="0" lang="en-US"/>
            </a:p>
          </p:txBody>
        </p:sp>
        <p:sp>
          <p:nvSpPr>
            <p:cNvPr id="1048961" name="Freeform: Shape 23"/>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anchor="ctr" rtlCol="0"/>
            <a:p>
              <a:endParaRPr lang="en-US"/>
            </a:p>
          </p:txBody>
        </p:sp>
        <p:sp>
          <p:nvSpPr>
            <p:cNvPr id="1048962" name="Freeform: Shape 24"/>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anchor="ctr" rtlCol="0"/>
            <a:p>
              <a:endParaRPr dirty="0" lang="en-US"/>
            </a:p>
          </p:txBody>
        </p:sp>
        <p:sp>
          <p:nvSpPr>
            <p:cNvPr id="1048963" name="Freeform: Shape 25"/>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anchor="ctr" rtlCol="0"/>
            <a:p>
              <a:endParaRPr dirty="0" lang="en-US"/>
            </a:p>
          </p:txBody>
        </p:sp>
        <p:sp>
          <p:nvSpPr>
            <p:cNvPr id="1048964" name="Freeform: Shape 26"/>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anchor="ctr" rtlCol="0"/>
            <a:p>
              <a:endParaRPr dirty="0" lang="en-US"/>
            </a:p>
          </p:txBody>
        </p:sp>
        <p:sp>
          <p:nvSpPr>
            <p:cNvPr id="1048965" name="Freeform: Shape 27"/>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anchor="ctr" rtlCol="0"/>
            <a:p>
              <a:endParaRPr lang="en-US"/>
            </a:p>
          </p:txBody>
        </p:sp>
        <p:sp>
          <p:nvSpPr>
            <p:cNvPr id="1048966" name="Freeform: Shape 28"/>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anchor="ctr" rtlCol="0"/>
            <a:p>
              <a:endParaRPr dirty="0" lang="en-US"/>
            </a:p>
          </p:txBody>
        </p:sp>
      </p:grpSp>
      <p:sp>
        <p:nvSpPr>
          <p:cNvPr id="1048967" name="그림 개체 틀 2"/>
          <p:cNvSpPr>
            <a:spLocks noGrp="1"/>
          </p:cNvSpPr>
          <p:nvPr>
            <p:ph type="pic" sz="quarter" idx="14" hasCustomPrompt="1"/>
          </p:nvPr>
        </p:nvSpPr>
        <p:spPr>
          <a:xfrm>
            <a:off x="4290236" y="1690027"/>
            <a:ext cx="3747829" cy="2184495"/>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 And Send To Back</a:t>
            </a:r>
            <a:endParaRPr altLang="en-US" dirty="0" lang="ko-KR"/>
          </a:p>
        </p:txBody>
      </p:sp>
      <p:sp>
        <p:nvSpPr>
          <p:cNvPr id="1048968" name="그림 개체 틀 2"/>
          <p:cNvSpPr>
            <a:spLocks noGrp="1"/>
          </p:cNvSpPr>
          <p:nvPr>
            <p:ph type="pic" sz="quarter" idx="16" hasCustomPrompt="1"/>
          </p:nvPr>
        </p:nvSpPr>
        <p:spPr>
          <a:xfrm>
            <a:off x="918338" y="2295607"/>
            <a:ext cx="2513477" cy="1497642"/>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a:t>
            </a:r>
            <a:endParaRPr altLang="en-US" dirty="0" lang="ko-KR"/>
          </a:p>
        </p:txBody>
      </p:sp>
      <p:sp>
        <p:nvSpPr>
          <p:cNvPr id="1048969" name="그림 개체 틀 2"/>
          <p:cNvSpPr>
            <a:spLocks noGrp="1"/>
          </p:cNvSpPr>
          <p:nvPr>
            <p:ph type="pic" sz="quarter" idx="33" hasCustomPrompt="1"/>
          </p:nvPr>
        </p:nvSpPr>
        <p:spPr>
          <a:xfrm>
            <a:off x="8868450" y="2295607"/>
            <a:ext cx="2513477" cy="1497642"/>
          </a:xfrm>
          <a:prstGeom prst="rect"/>
          <a:solidFill>
            <a:schemeClr val="bg1">
              <a:lumMod val="95000"/>
            </a:schemeClr>
          </a:solidFill>
        </p:spPr>
        <p:txBody>
          <a:bodyPr anchor="ctr"/>
          <a:lstStyle>
            <a:lvl1pPr algn="ctr" indent="0" marL="0">
              <a:buNone/>
              <a:defRPr sz="1200">
                <a:solidFill>
                  <a:schemeClr val="tx1">
                    <a:lumMod val="75000"/>
                    <a:lumOff val="25000"/>
                  </a:schemeClr>
                </a:solidFill>
              </a:defRPr>
            </a:lvl1pPr>
          </a:lstStyle>
          <a:p>
            <a:r>
              <a:rPr altLang="ko-KR" dirty="0" lang="en-US"/>
              <a:t>Place Your Picture Here</a:t>
            </a:r>
            <a:endParaRPr altLang="en-US" dirty="0" lang="ko-KR"/>
          </a:p>
        </p:txBody>
      </p:sp>
      <p:sp>
        <p:nvSpPr>
          <p:cNvPr id="1048970" name="Text Placeholder 9"/>
          <p:cNvSpPr>
            <a:spLocks noGrp="1"/>
          </p:cNvSpPr>
          <p:nvPr>
            <p:ph type="body" sz="quarter" idx="10" hasCustomPrompt="1"/>
          </p:nvPr>
        </p:nvSpPr>
        <p:spPr>
          <a:xfrm>
            <a:off x="323529" y="339509"/>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BASIC LAYOUT</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rotWithShape="1" dpi="0">
          <a:blip xmlns:r="http://schemas.openxmlformats.org/officeDocument/2006/relationships" r:embed="rId1">
            <a:lum/>
          </a:blip>
          <a:srcRect/>
          <a:stretch>
            <a:fillRect/>
          </a:stretch>
        </a:blipFill>
        <a:effectLst/>
      </p:bgPr>
    </p:bg>
    <p:spTree>
      <p:nvGrpSpPr>
        <p:cNvPr id="214" name=""/>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rotWithShape="1" dpi="0">
          <a:blip xmlns:r="http://schemas.openxmlformats.org/officeDocument/2006/relationships" r:embed="rId1">
            <a:lum/>
          </a:blip>
          <a:srcRect/>
          <a:stretch>
            <a:fillRect/>
          </a:stretch>
        </a:blipFill>
        <a:effectLst/>
      </p:bgPr>
    </p:bg>
    <p:spTree>
      <p:nvGrpSpPr>
        <p:cNvPr id="223" name=""/>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rotWithShape="1" dpi="0">
          <a:blip xmlns:r="http://schemas.openxmlformats.org/officeDocument/2006/relationships" r:embed="rId1">
            <a:lum/>
          </a:blip>
          <a:srcRect/>
          <a:stretch>
            <a:fillRect/>
          </a:stretch>
        </a:blipFill>
        <a:effectLst/>
      </p:bgPr>
    </p:bg>
    <p:spTree>
      <p:nvGrpSpPr>
        <p:cNvPr id="213" name=""/>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rotWithShape="1" dpi="0">
          <a:blip xmlns:r="http://schemas.openxmlformats.org/officeDocument/2006/relationships" r:embed="rId1">
            <a:lum/>
          </a:blip>
          <a:srcRect/>
          <a:stretch>
            <a:fillRect/>
          </a:stretch>
        </a:blipFill>
        <a:effectLst/>
      </p:bgPr>
    </p:bg>
    <p:spTree>
      <p:nvGrpSpPr>
        <p:cNvPr id="217" name=""/>
        <p:cNvGrpSpPr/>
        <p:nvPr/>
      </p:nvGrpSpPr>
      <p:grpSpPr>
        <a:xfrm>
          <a:off x="0" y="0"/>
          <a:ext cx="0" cy="0"/>
          <a:chOff x="0" y="0"/>
          <a:chExt cx="0" cy="0"/>
        </a:xfrm>
      </p:grpSpPr>
      <p:sp>
        <p:nvSpPr>
          <p:cNvPr id="1048926" name="Text Placeholder 9"/>
          <p:cNvSpPr>
            <a:spLocks noGrp="1"/>
          </p:cNvSpPr>
          <p:nvPr>
            <p:ph type="body" sz="quarter" idx="10" hasCustomPrompt="1"/>
          </p:nvPr>
        </p:nvSpPr>
        <p:spPr>
          <a:xfrm>
            <a:off x="323529" y="332482"/>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PNG &amp; Shapes Layout</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207" name=""/>
        <p:cNvGrpSpPr/>
        <p:nvPr/>
      </p:nvGrpSpPr>
      <p:grpSpPr>
        <a:xfrm>
          <a:off x="0" y="0"/>
          <a:ext cx="0" cy="0"/>
          <a:chOff x="0" y="0"/>
          <a:chExt cx="0" cy="0"/>
        </a:xfrm>
      </p:grpSpPr>
      <p:sp>
        <p:nvSpPr>
          <p:cNvPr id="1048904" name="Text Placeholder 9"/>
          <p:cNvSpPr>
            <a:spLocks noGrp="1"/>
          </p:cNvSpPr>
          <p:nvPr>
            <p:ph type="body" sz="quarter" idx="10" hasCustomPrompt="1"/>
          </p:nvPr>
        </p:nvSpPr>
        <p:spPr>
          <a:xfrm>
            <a:off x="323529" y="123478"/>
            <a:ext cx="11573197" cy="724247"/>
          </a:xfrm>
          <a:prstGeom prst="rect"/>
        </p:spPr>
        <p:txBody>
          <a:bodyPr anchor="ctr"/>
          <a:lstStyle>
            <a:lvl1pPr algn="ctr" indent="0" marL="0">
              <a:buNone/>
              <a:defRPr baseline="0" b="0" sz="5400">
                <a:solidFill>
                  <a:schemeClr val="tx1">
                    <a:lumMod val="85000"/>
                    <a:lumOff val="15000"/>
                  </a:schemeClr>
                </a:solidFill>
                <a:latin typeface="+mj-lt"/>
                <a:cs typeface="Arial" pitchFamily="34" charset="0"/>
              </a:defRPr>
            </a:lvl1pPr>
          </a:lstStyle>
          <a:p>
            <a:pPr lvl="0"/>
            <a:r>
              <a:rPr altLang="ko-KR" dirty="0" lang="en-US"/>
              <a:t>Icon Sets Layout</a:t>
            </a:r>
          </a:p>
        </p:txBody>
      </p:sp>
      <p:sp>
        <p:nvSpPr>
          <p:cNvPr id="1048905"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p>
        </p:txBody>
      </p:sp>
      <p:sp>
        <p:nvSpPr>
          <p:cNvPr id="1048906"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solidFill>
                <a:schemeClr val="bg1"/>
              </a:solidFill>
            </a:endParaRPr>
          </a:p>
        </p:txBody>
      </p:sp>
      <p:sp>
        <p:nvSpPr>
          <p:cNvPr id="1048907"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1" lang="ko-KR">
              <a:solidFill>
                <a:schemeClr val="tx1">
                  <a:lumMod val="85000"/>
                  <a:lumOff val="15000"/>
                </a:schemeClr>
              </a:solidFill>
            </a:endParaRPr>
          </a:p>
        </p:txBody>
      </p:sp>
      <p:sp>
        <p:nvSpPr>
          <p:cNvPr id="1048908" name="TextBox 57"/>
          <p:cNvSpPr txBox="1"/>
          <p:nvPr userDrawn="1"/>
        </p:nvSpPr>
        <p:spPr>
          <a:xfrm>
            <a:off x="711704" y="1637214"/>
            <a:ext cx="2232248" cy="523220"/>
          </a:xfrm>
          <a:prstGeom prst="rect"/>
          <a:noFill/>
        </p:spPr>
        <p:txBody>
          <a:bodyPr anchor="ctr" rtlCol="0" wrap="square">
            <a:spAutoFit/>
          </a:bodyPr>
          <a:p>
            <a:r>
              <a:rPr altLang="ko-KR" b="1" dirty="0" sz="1400" lang="en-US">
                <a:solidFill>
                  <a:schemeClr val="bg1"/>
                </a:solidFill>
                <a:latin typeface="Arial" pitchFamily="34" charset="0"/>
                <a:cs typeface="Arial" pitchFamily="34" charset="0"/>
              </a:rPr>
              <a:t>You can Resize without losing quality</a:t>
            </a:r>
            <a:endParaRPr altLang="en-US" b="1" dirty="0" sz="1400" lang="ko-KR">
              <a:solidFill>
                <a:schemeClr val="bg1"/>
              </a:solidFill>
              <a:latin typeface="Arial" pitchFamily="34" charset="0"/>
              <a:cs typeface="Arial" pitchFamily="34" charset="0"/>
            </a:endParaRPr>
          </a:p>
        </p:txBody>
      </p:sp>
      <p:sp>
        <p:nvSpPr>
          <p:cNvPr id="1048909" name="TextBox 58"/>
          <p:cNvSpPr txBox="1"/>
          <p:nvPr userDrawn="1"/>
        </p:nvSpPr>
        <p:spPr>
          <a:xfrm>
            <a:off x="711704" y="2127463"/>
            <a:ext cx="2232248" cy="738664"/>
          </a:xfrm>
          <a:prstGeom prst="rect"/>
          <a:noFill/>
        </p:spPr>
        <p:txBody>
          <a:bodyPr anchor="ctr" rtlCol="0" wrap="square">
            <a:spAutoFit/>
          </a:bodyPr>
          <a:p>
            <a:r>
              <a:rPr altLang="ko-KR" b="1" dirty="0" sz="1400" lang="en-US">
                <a:solidFill>
                  <a:schemeClr val="bg1"/>
                </a:solidFill>
                <a:latin typeface="Arial" pitchFamily="34" charset="0"/>
                <a:cs typeface="Arial" pitchFamily="34" charset="0"/>
              </a:rPr>
              <a:t>You can Change Fill Color &amp;</a:t>
            </a:r>
          </a:p>
          <a:p>
            <a:r>
              <a:rPr altLang="ko-KR" b="1" dirty="0" sz="1400" lang="en-US">
                <a:solidFill>
                  <a:schemeClr val="bg1"/>
                </a:solidFill>
                <a:latin typeface="Arial" pitchFamily="34" charset="0"/>
                <a:cs typeface="Arial" pitchFamily="34" charset="0"/>
              </a:rPr>
              <a:t>Line Color</a:t>
            </a:r>
            <a:endParaRPr altLang="en-US" b="1" dirty="0" sz="1400" lang="ko-KR">
              <a:solidFill>
                <a:schemeClr val="bg1"/>
              </a:solidFill>
              <a:latin typeface="Arial" pitchFamily="34" charset="0"/>
              <a:cs typeface="Arial" pitchFamily="34" charset="0"/>
            </a:endParaRPr>
          </a:p>
        </p:txBody>
      </p:sp>
      <p:sp>
        <p:nvSpPr>
          <p:cNvPr id="1048910" name="TextBox 59"/>
          <p:cNvSpPr txBox="1"/>
          <p:nvPr userDrawn="1"/>
        </p:nvSpPr>
        <p:spPr>
          <a:xfrm>
            <a:off x="721229" y="5808438"/>
            <a:ext cx="2232000" cy="307777"/>
          </a:xfrm>
          <a:prstGeom prst="rect"/>
          <a:noFill/>
        </p:spPr>
        <p:txBody>
          <a:bodyPr anchor="ctr" rtlCol="0" wrap="square">
            <a:spAutoFit/>
          </a:bodyPr>
          <a:p>
            <a:r>
              <a:rPr altLang="ko-KR" dirty="0" sz="1400" lang="en-US">
                <a:solidFill>
                  <a:schemeClr val="bg1"/>
                </a:solidFill>
                <a:latin typeface="Arial" pitchFamily="34" charset="0"/>
                <a:cs typeface="Arial" pitchFamily="34" charset="0"/>
              </a:rPr>
              <a:t>www.allppt.com</a:t>
            </a:r>
            <a:endParaRPr altLang="en-US" dirty="0" sz="1400" lang="ko-KR">
              <a:solidFill>
                <a:schemeClr val="bg1"/>
              </a:solidFill>
              <a:latin typeface="Arial" pitchFamily="34" charset="0"/>
              <a:cs typeface="Arial" pitchFamily="34" charset="0"/>
            </a:endParaRPr>
          </a:p>
        </p:txBody>
      </p:sp>
      <p:sp>
        <p:nvSpPr>
          <p:cNvPr id="1048911" name="TextBox 60"/>
          <p:cNvSpPr txBox="1"/>
          <p:nvPr userDrawn="1"/>
        </p:nvSpPr>
        <p:spPr>
          <a:xfrm>
            <a:off x="721229" y="4450324"/>
            <a:ext cx="2717296" cy="1384995"/>
          </a:xfrm>
          <a:prstGeom prst="rect"/>
          <a:noFill/>
        </p:spPr>
        <p:txBody>
          <a:bodyPr anchor="ctr" rtlCol="0" wrap="square">
            <a:spAutoFit/>
          </a:bodyPr>
          <a:p>
            <a:r>
              <a:rPr altLang="ko-KR" b="1" dirty="0" sz="2800" lang="en-US">
                <a:solidFill>
                  <a:schemeClr val="bg1"/>
                </a:solidFill>
                <a:latin typeface="+mn-lt"/>
                <a:ea typeface="+mn-ea"/>
                <a:cs typeface="Arial" pitchFamily="34" charset="0"/>
              </a:rPr>
              <a:t>FREE </a:t>
            </a:r>
          </a:p>
          <a:p>
            <a:r>
              <a:rPr altLang="ko-KR" b="1" dirty="0" sz="2800" lang="en-US">
                <a:solidFill>
                  <a:schemeClr val="bg1"/>
                </a:solidFill>
                <a:latin typeface="+mn-lt"/>
                <a:ea typeface="+mn-ea"/>
                <a:cs typeface="Arial" pitchFamily="34" charset="0"/>
              </a:rPr>
              <a:t>PPT TEMPLATES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Basic Layout">
    <p:bg>
      <p:bgPr>
        <a:blipFill rotWithShape="1" dpi="0">
          <a:blip xmlns:r="http://schemas.openxmlformats.org/officeDocument/2006/relationships" r:embed="rId1">
            <a:lum/>
          </a:blip>
          <a:srcRect/>
          <a:stretch>
            <a:fillRect/>
          </a:stretch>
        </a:blipFill>
        <a:effectLst/>
      </p:bgPr>
    </p:bg>
    <p:spTree>
      <p:nvGrpSpPr>
        <p:cNvPr id="219" name=""/>
        <p:cNvGrpSpPr/>
        <p:nvPr/>
      </p:nvGrpSpPr>
      <p:grpSpPr>
        <a:xfrm>
          <a:off x="0" y="0"/>
          <a:ext cx="0" cy="0"/>
          <a:chOff x="0" y="0"/>
          <a:chExt cx="0" cy="0"/>
        </a:xfrm>
      </p:grpSpPr>
      <p:sp>
        <p:nvSpPr>
          <p:cNvPr id="1048927" name="Text Placeholder 9"/>
          <p:cNvSpPr>
            <a:spLocks noGrp="1"/>
          </p:cNvSpPr>
          <p:nvPr>
            <p:ph type="body" sz="quarter" idx="10" hasCustomPrompt="1"/>
          </p:nvPr>
        </p:nvSpPr>
        <p:spPr>
          <a:xfrm>
            <a:off x="0" y="164638"/>
            <a:ext cx="12192000" cy="768085"/>
          </a:xfrm>
          <a:prstGeom prst="rect"/>
        </p:spPr>
        <p:txBody>
          <a:bodyPr anchor="ctr"/>
          <a:lstStyle>
            <a:lvl1pPr algn="ctr"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928" name="Text Placeholder 9"/>
          <p:cNvSpPr>
            <a:spLocks noGrp="1"/>
          </p:cNvSpPr>
          <p:nvPr>
            <p:ph type="body" sz="quarter" idx="11" hasCustomPrompt="1"/>
          </p:nvPr>
        </p:nvSpPr>
        <p:spPr>
          <a:xfrm>
            <a:off x="0" y="932723"/>
            <a:ext cx="12192000" cy="384043"/>
          </a:xfrm>
          <a:prstGeom prst="rect"/>
        </p:spPr>
        <p:txBody>
          <a:bodyPr anchor="ctr"/>
          <a:lstStyle>
            <a:lvl1pPr algn="ctr"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Basic Layout">
    <p:bg>
      <p:bgPr>
        <a:blipFill rotWithShape="1" dpi="0">
          <a:blip xmlns:r="http://schemas.openxmlformats.org/officeDocument/2006/relationships" r:embed="rId1">
            <a:lum/>
          </a:blip>
          <a:srcRect/>
          <a:stretch>
            <a:fillRect/>
          </a:stretch>
        </a:blipFill>
        <a:effectLst/>
      </p:bgPr>
    </p:bg>
    <p:spTree>
      <p:nvGrpSpPr>
        <p:cNvPr id="118" name=""/>
        <p:cNvGrpSpPr/>
        <p:nvPr/>
      </p:nvGrpSpPr>
      <p:grpSpPr>
        <a:xfrm>
          <a:off x="0" y="0"/>
          <a:ext cx="0" cy="0"/>
          <a:chOff x="0" y="0"/>
          <a:chExt cx="0" cy="0"/>
        </a:xfrm>
      </p:grpSpPr>
      <p:sp>
        <p:nvSpPr>
          <p:cNvPr id="1048626" name="Text Placeholder 9"/>
          <p:cNvSpPr>
            <a:spLocks noGrp="1"/>
          </p:cNvSpPr>
          <p:nvPr>
            <p:ph type="body" sz="quarter" idx="10" hasCustomPrompt="1"/>
          </p:nvPr>
        </p:nvSpPr>
        <p:spPr>
          <a:xfrm>
            <a:off x="1007435" y="164638"/>
            <a:ext cx="11184565" cy="768085"/>
          </a:xfrm>
          <a:prstGeom prst="rect"/>
        </p:spPr>
        <p:txBody>
          <a:bodyPr anchor="ctr"/>
          <a:lstStyle>
            <a:lvl1pPr algn="l" indent="0" marL="0">
              <a:buNone/>
              <a:defRPr baseline="0" b="0" sz="4800">
                <a:solidFill>
                  <a:schemeClr val="accent1"/>
                </a:solidFill>
                <a:latin typeface="+mj-lt"/>
                <a:cs typeface="Arial" pitchFamily="34" charset="0"/>
              </a:defRPr>
            </a:lvl1pPr>
          </a:lstStyle>
          <a:p>
            <a:pPr lvl="0"/>
            <a:r>
              <a:rPr altLang="ko-KR" dirty="0" lang="en-US"/>
              <a:t>BASIC LAYOUT</a:t>
            </a:r>
          </a:p>
        </p:txBody>
      </p:sp>
      <p:sp>
        <p:nvSpPr>
          <p:cNvPr id="1048627" name="Text Placeholder 9"/>
          <p:cNvSpPr>
            <a:spLocks noGrp="1"/>
          </p:cNvSpPr>
          <p:nvPr>
            <p:ph type="body" sz="quarter" idx="11" hasCustomPrompt="1"/>
          </p:nvPr>
        </p:nvSpPr>
        <p:spPr>
          <a:xfrm>
            <a:off x="1007435" y="932723"/>
            <a:ext cx="11184565" cy="384043"/>
          </a:xfrm>
          <a:prstGeom prst="rect"/>
        </p:spPr>
        <p:txBody>
          <a:bodyPr anchor="ctr"/>
          <a:lstStyle>
            <a:lvl1pPr algn="l" indent="0" marL="0">
              <a:buNone/>
              <a:defRPr baseline="0" b="0" sz="1600">
                <a:solidFill>
                  <a:schemeClr val="accent1"/>
                </a:solidFill>
                <a:latin typeface="+mn-lt"/>
                <a:cs typeface="Arial" pitchFamily="34" charset="0"/>
              </a:defRPr>
            </a:lvl1pPr>
          </a:lstStyle>
          <a:p>
            <a:pPr lvl="0"/>
            <a:r>
              <a:rPr altLang="ko-KR" dirty="0" lang="en-US"/>
              <a:t>Insert the title of your subtitle Here</a:t>
            </a:r>
          </a:p>
        </p:txBody>
      </p:sp>
      <p:pic>
        <p:nvPicPr>
          <p:cNvPr id="2097156" name="Picture 2" descr="E:\002-KIMS BUSINESS\007-02-Googleslidesppt\02-GSppt-Contents-Kim\20170215\02-abs\businessman-with-city-vew-png.png"/>
          <p:cNvPicPr>
            <a:picLocks noChangeAspect="1" noChangeArrowheads="1"/>
          </p:cNvPicPr>
          <p:nvPr userDrawn="1"/>
        </p:nvPicPr>
        <p:blipFill>
          <a:blip xmlns:r="http://schemas.openxmlformats.org/officeDocument/2006/relationships" r:embed="rId2" cstate="print"/>
          <a:srcRect/>
          <a:stretch>
            <a:fillRect/>
          </a:stretch>
        </p:blipFill>
        <p:spPr bwMode="auto">
          <a:xfrm flipH="1">
            <a:off x="10992544" y="4581129"/>
            <a:ext cx="1010061" cy="2098233"/>
          </a:xfrm>
          <a:prstGeom prst="rect"/>
          <a:noFill/>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209" name=""/>
        <p:cNvGrpSpPr/>
        <p:nvPr/>
      </p:nvGrpSpPr>
      <p:grpSpPr>
        <a:xfrm>
          <a:off x="0" y="0"/>
          <a:ext cx="0" cy="0"/>
          <a:chOff x="0" y="0"/>
          <a:chExt cx="0" cy="0"/>
        </a:xfrm>
      </p:grpSpPr>
      <p:sp>
        <p:nvSpPr>
          <p:cNvPr id="1048912" name="Rectangle 11"/>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a:endParaRPr dirty="0" lang="en-US">
              <a:solidFill>
                <a:prstClr val="white"/>
              </a:solidFill>
            </a:endParaRPr>
          </a:p>
        </p:txBody>
      </p:sp>
      <p:sp>
        <p:nvSpPr>
          <p:cNvPr id="1048913" name="Rectangle 6"/>
          <p:cNvSpPr/>
          <p:nvPr/>
        </p:nvSpPr>
        <p:spPr bwMode="grayWhite">
          <a:xfrm>
            <a:off x="83909" y="1449304"/>
            <a:ext cx="12028716" cy="1527349"/>
          </a:xfrm>
          <a:prstGeom prst="rect"/>
          <a:solidFill>
            <a:schemeClr val="accent1">
              <a:lumMod val="75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a:endParaRPr dirty="0" lang="en-US">
              <a:solidFill>
                <a:prstClr val="white"/>
              </a:solidFill>
            </a:endParaRPr>
          </a:p>
        </p:txBody>
      </p:sp>
      <p:sp>
        <p:nvSpPr>
          <p:cNvPr id="1048914" name="Rectangle 9"/>
          <p:cNvSpPr/>
          <p:nvPr/>
        </p:nvSpPr>
        <p:spPr>
          <a:xfrm>
            <a:off x="83909" y="1396720"/>
            <a:ext cx="12028716" cy="120580"/>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a:endParaRPr dirty="0" lang="en-US">
              <a:solidFill>
                <a:prstClr val="white"/>
              </a:solidFill>
            </a:endParaRPr>
          </a:p>
        </p:txBody>
      </p:sp>
      <p:sp>
        <p:nvSpPr>
          <p:cNvPr id="1048915" name="Rectangle 10"/>
          <p:cNvSpPr/>
          <p:nvPr/>
        </p:nvSpPr>
        <p:spPr>
          <a:xfrm>
            <a:off x="83909" y="2976649"/>
            <a:ext cx="12028716" cy="110532"/>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a:endParaRPr dirty="0" lang="en-US">
              <a:solidFill>
                <a:prstClr val="white"/>
              </a:solidFill>
            </a:endParaRPr>
          </a:p>
        </p:txBody>
      </p:sp>
      <p:sp>
        <p:nvSpPr>
          <p:cNvPr id="1048916" name="Title 7"/>
          <p:cNvSpPr>
            <a:spLocks noGrp="1"/>
          </p:cNvSpPr>
          <p:nvPr>
            <p:ph type="ctrTitle"/>
          </p:nvPr>
        </p:nvSpPr>
        <p:spPr>
          <a:xfrm>
            <a:off x="609600" y="1505931"/>
            <a:ext cx="10972800" cy="1470025"/>
          </a:xfrm>
        </p:spPr>
        <p:txBody>
          <a:bodyPr anchor="ctr"/>
          <a:lstStyle>
            <a:lvl1pPr algn="ctr">
              <a:defRPr dirty="0" lang="en-US">
                <a:solidFill>
                  <a:schemeClr val="bg1"/>
                </a:solidFill>
              </a:defRPr>
            </a:lvl1pPr>
          </a:lstStyle>
          <a:p>
            <a:r>
              <a:rPr kumimoji="0" lang="en-US"/>
              <a:t>Click to edit Master title style</a:t>
            </a:r>
            <a:endParaRPr dirty="0" kumimoji="0" lang="en-US"/>
          </a:p>
        </p:txBody>
      </p:sp>
      <p:sp>
        <p:nvSpPr>
          <p:cNvPr id="1048917" name="Subtitle 8"/>
          <p:cNvSpPr>
            <a:spLocks noGrp="1"/>
          </p:cNvSpPr>
          <p:nvPr>
            <p:ph type="subTitle" idx="1"/>
          </p:nvPr>
        </p:nvSpPr>
        <p:spPr>
          <a:xfrm>
            <a:off x="1727200" y="3200400"/>
            <a:ext cx="8534400" cy="1600200"/>
          </a:xfrm>
        </p:spPr>
        <p:txBody>
          <a:bodyPr/>
          <a:lstStyle>
            <a:lvl1pPr algn="ctr" indent="0" marL="0">
              <a:buNone/>
              <a:defRPr sz="26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a:t>Click to edit Master subtitle style</a:t>
            </a:r>
            <a:endParaRPr dirty="0" kumimoji="0" lang="en-US"/>
          </a:p>
        </p:txBody>
      </p:sp>
      <p:sp>
        <p:nvSpPr>
          <p:cNvPr id="1048918" name="Slide Number Placeholder 28"/>
          <p:cNvSpPr>
            <a:spLocks noGrp="1"/>
          </p:cNvSpPr>
          <p:nvPr>
            <p:ph type="sldNum" sz="quarter" idx="12"/>
          </p:nvPr>
        </p:nvSpPr>
        <p:spPr>
          <a:solidFill>
            <a:schemeClr val="accent1">
              <a:lumMod val="75000"/>
            </a:schemeClr>
          </a:solidFill>
        </p:spPr>
        <p:txBody>
          <a:bodyPr bIns="0" lIns="0" rIns="0" tIns="0">
            <a:noAutofit/>
          </a:bodyPr>
          <a:lstStyle>
            <a:lvl1pPr>
              <a:defRPr sz="1400">
                <a:solidFill>
                  <a:srgbClr val="FFFFFF"/>
                </a:solidFill>
              </a:defRPr>
            </a:lvl1pPr>
          </a:lstStyle>
          <a:p>
            <a:fld id="{401CF334-2D5C-4859-84A6-CA7E6E43FAEB}" type="slidenum">
              <a:rPr lang="en-US" smtClean="0"/>
              <a:t>‹#›</a:t>
            </a:fld>
            <a:endParaRPr dirty="0" lang="en-US"/>
          </a:p>
        </p:txBody>
      </p:sp>
      <p:sp>
        <p:nvSpPr>
          <p:cNvPr id="1048919" name="Footer Placeholder 16"/>
          <p:cNvSpPr>
            <a:spLocks noGrp="1"/>
          </p:cNvSpPr>
          <p:nvPr>
            <p:ph type="ftr" sz="quarter" idx="11"/>
          </p:nvPr>
        </p:nvSpPr>
        <p:spPr/>
        <p:txBody>
          <a:bodyPr/>
          <a:p>
            <a:r>
              <a:rPr dirty="0" lang="en-US">
                <a:solidFill>
                  <a:srgbClr val="242852"/>
                </a:solidFill>
              </a:rPr>
              <a:t>Add a footer</a:t>
            </a:r>
          </a:p>
        </p:txBody>
      </p:sp>
      <p:sp>
        <p:nvSpPr>
          <p:cNvPr id="1048920" name="Date Placeholder 27"/>
          <p:cNvSpPr>
            <a:spLocks noGrp="1"/>
          </p:cNvSpPr>
          <p:nvPr>
            <p:ph type="dt" sz="half" idx="10"/>
          </p:nvPr>
        </p:nvSpPr>
        <p:spPr/>
        <p:txBody>
          <a:bodyPr/>
          <a:p>
            <a:fld id="{349BF3EA-1A78-4F07-BDC0-C8A1BD461199}" type="datetimeFigureOut">
              <a:rPr lang="en-US" smtClean="0">
                <a:solidFill>
                  <a:srgbClr val="242852"/>
                </a:solidFill>
              </a:rPr>
              <a:t>9/30/2022</a:t>
            </a:fld>
            <a:endParaRPr dirty="0" lang="en-US">
              <a:solidFill>
                <a:srgbClr val="242852"/>
              </a:solidFill>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95" name=""/>
        <p:cNvGrpSpPr/>
        <p:nvPr/>
      </p:nvGrpSpPr>
      <p:grpSpPr>
        <a:xfrm>
          <a:off x="0" y="0"/>
          <a:ext cx="0" cy="0"/>
          <a:chOff x="0" y="0"/>
          <a:chExt cx="0" cy="0"/>
        </a:xfrm>
      </p:grpSpPr>
      <p:sp>
        <p:nvSpPr>
          <p:cNvPr id="1048829" name="Text Placeholder 2"/>
          <p:cNvSpPr>
            <a:spLocks noGrp="1"/>
          </p:cNvSpPr>
          <p:nvPr>
            <p:ph type="body" idx="1"/>
          </p:nvPr>
        </p:nvSpPr>
        <p:spPr>
          <a:xfrm>
            <a:off x="839788" y="1737873"/>
            <a:ext cx="5157787" cy="767201"/>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Edit Master text styles</a:t>
            </a:r>
          </a:p>
        </p:txBody>
      </p:sp>
      <p:sp>
        <p:nvSpPr>
          <p:cNvPr id="1048830" name="Content Placeholder 3"/>
          <p:cNvSpPr>
            <a:spLocks noGrp="1"/>
          </p:cNvSpPr>
          <p:nvPr>
            <p:ph sz="half" idx="2"/>
          </p:nvPr>
        </p:nvSpPr>
        <p:spPr>
          <a:xfrm>
            <a:off x="839788" y="2505075"/>
            <a:ext cx="5157787" cy="3684588"/>
          </a:xfrm>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31" name="Text Placeholder 4"/>
          <p:cNvSpPr>
            <a:spLocks noGrp="1"/>
          </p:cNvSpPr>
          <p:nvPr>
            <p:ph type="body" sz="quarter" idx="3"/>
          </p:nvPr>
        </p:nvSpPr>
        <p:spPr>
          <a:xfrm>
            <a:off x="6172200" y="1737873"/>
            <a:ext cx="5183188" cy="767201"/>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Edit Master text styles</a:t>
            </a:r>
          </a:p>
        </p:txBody>
      </p:sp>
      <p:sp>
        <p:nvSpPr>
          <p:cNvPr id="1048832" name="Content Placeholder 5"/>
          <p:cNvSpPr>
            <a:spLocks noGrp="1"/>
          </p:cNvSpPr>
          <p:nvPr>
            <p:ph sz="quarter" idx="4"/>
          </p:nvPr>
        </p:nvSpPr>
        <p:spPr>
          <a:xfrm>
            <a:off x="6172200" y="2505075"/>
            <a:ext cx="5183188" cy="3684588"/>
          </a:xfrm>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33" name="Footer Placeholder 9"/>
          <p:cNvSpPr>
            <a:spLocks noGrp="1"/>
          </p:cNvSpPr>
          <p:nvPr>
            <p:ph type="ftr" sz="quarter" idx="10"/>
          </p:nvPr>
        </p:nvSpPr>
        <p:spPr/>
        <p:txBody>
          <a:bodyPr/>
          <a:p>
            <a:endParaRPr dirty="0" lang="en-US"/>
          </a:p>
        </p:txBody>
      </p:sp>
      <p:sp>
        <p:nvSpPr>
          <p:cNvPr id="1048834" name="Slide Number Placeholder 10"/>
          <p:cNvSpPr>
            <a:spLocks noGrp="1"/>
          </p:cNvSpPr>
          <p:nvPr>
            <p:ph type="sldNum" sz="quarter" idx="11"/>
          </p:nvPr>
        </p:nvSpPr>
        <p:spPr/>
        <p:txBody>
          <a:bodyPr/>
          <a:p>
            <a:fld id="{BA282B3E-4E3B-4D3F-AC29-B6E963F9C7A1}" type="slidenum">
              <a:rPr lang="en-US" smtClean="0"/>
              <a:t>‹#›</a:t>
            </a:fld>
            <a:endParaRPr dirty="0" lang="en-US"/>
          </a:p>
        </p:txBody>
      </p:sp>
      <p:sp>
        <p:nvSpPr>
          <p:cNvPr id="1048835" name="Title 11"/>
          <p:cNvSpPr>
            <a:spLocks noGrp="1"/>
          </p:cNvSpPr>
          <p:nvPr>
            <p:ph type="title"/>
          </p:nvPr>
        </p:nvSpPr>
        <p:spPr/>
        <p:txBody>
          <a:bodyPr/>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2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image" Target="../media/image18.png"/><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2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8" name=""/>
        <p:cNvGrpSpPr/>
        <p:nvPr/>
      </p:nvGrpSpPr>
      <p:grpSpPr>
        <a:xfrm>
          <a:off x="0" y="0"/>
          <a:ext cx="0" cy="0"/>
          <a:chOff x="0" y="0"/>
          <a:chExt cx="0" cy="0"/>
        </a:xfrm>
      </p:grpSpPr>
      <p:sp>
        <p:nvSpPr>
          <p:cNvPr id="1048576" name="Rectangle 18"/>
          <p:cNvSpPr/>
          <p:nvPr userDrawn="1"/>
        </p:nvSpPr>
        <p:spPr>
          <a:xfrm>
            <a:off x="360000" y="360000"/>
            <a:ext cx="11473200" cy="61380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dirty="0" lang="en-US"/>
          </a:p>
        </p:txBody>
      </p:sp>
      <p:sp>
        <p:nvSpPr>
          <p:cNvPr id="1048577" name="Title Placeholder 1"/>
          <p:cNvSpPr>
            <a:spLocks noGrp="1"/>
          </p:cNvSpPr>
          <p:nvPr>
            <p:ph type="title"/>
          </p:nvPr>
        </p:nvSpPr>
        <p:spPr>
          <a:xfrm>
            <a:off x="838200" y="894522"/>
            <a:ext cx="10515600" cy="796166"/>
          </a:xfrm>
          <a:prstGeom prst="rect"/>
        </p:spPr>
        <p:txBody>
          <a:bodyPr anchor="ctr" bIns="45720" lIns="91440" rIns="91440" rtlCol="0" tIns="45720" vert="horz">
            <a:normAutofit/>
          </a:bodyPr>
          <a:p>
            <a:r>
              <a:rPr lang="en-US"/>
              <a:t>Click to edit Master title style</a:t>
            </a:r>
            <a:endParaRPr dirty="0" lang="en-US"/>
          </a:p>
        </p:txBody>
      </p:sp>
      <p:sp>
        <p:nvSpPr>
          <p:cNvPr id="1048578" name="Text Placeholder 2"/>
          <p:cNvSpPr>
            <a:spLocks noGrp="1"/>
          </p:cNvSpPr>
          <p:nvPr>
            <p:ph type="body" idx="1"/>
          </p:nvPr>
        </p:nvSpPr>
        <p:spPr>
          <a:xfrm>
            <a:off x="838200" y="1825625"/>
            <a:ext cx="10515600" cy="4137853"/>
          </a:xfrm>
          <a:prstGeom prst="rect"/>
        </p:spPr>
        <p:txBody>
          <a:bodyPr bIns="45720" lIns="91440" rIns="91440" rtlCol="0" tIns="45720" vert="horz">
            <a:normAutofit/>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9" name="Footer Placeholder 4"/>
          <p:cNvSpPr>
            <a:spLocks noGrp="1"/>
          </p:cNvSpPr>
          <p:nvPr>
            <p:ph type="ftr" sz="quarter" idx="3"/>
          </p:nvPr>
        </p:nvSpPr>
        <p:spPr>
          <a:xfrm>
            <a:off x="390378" y="6236849"/>
            <a:ext cx="4114800" cy="150101"/>
          </a:xfrm>
          <a:prstGeom prst="rect"/>
        </p:spPr>
        <p:txBody>
          <a:bodyPr anchor="ctr" bIns="45720" lIns="91440" rIns="91440" rtlCol="0" tIns="45720" vert="horz"/>
          <a:lstStyle>
            <a:lvl1pPr algn="l">
              <a:defRPr sz="1200" i="1">
                <a:solidFill>
                  <a:schemeClr val="tx1">
                    <a:tint val="75000"/>
                  </a:schemeClr>
                </a:solidFill>
              </a:defRPr>
            </a:lvl1pPr>
          </a:lstStyle>
          <a:p>
            <a:endParaRPr dirty="0" lang="en-US"/>
          </a:p>
        </p:txBody>
      </p:sp>
      <p:sp>
        <p:nvSpPr>
          <p:cNvPr id="1048580" name="Slide Number Placeholder 5"/>
          <p:cNvSpPr>
            <a:spLocks noGrp="1"/>
          </p:cNvSpPr>
          <p:nvPr>
            <p:ph type="sldNum" sz="quarter" idx="4"/>
          </p:nvPr>
        </p:nvSpPr>
        <p:spPr>
          <a:xfrm>
            <a:off x="8968408" y="6236849"/>
            <a:ext cx="2743200" cy="150101"/>
          </a:xfrm>
          <a:prstGeom prst="rect"/>
        </p:spPr>
        <p:txBody>
          <a:bodyPr anchor="ctr" bIns="45720" lIns="91440" rIns="91440" rtlCol="0" tIns="45720" vert="horz"/>
          <a:lstStyle>
            <a:lvl1pPr algn="r">
              <a:defRPr sz="1200">
                <a:solidFill>
                  <a:schemeClr val="tx1">
                    <a:tint val="75000"/>
                  </a:schemeClr>
                </a:solidFill>
              </a:defRPr>
            </a:lvl1pPr>
          </a:lstStyle>
          <a:p>
            <a:fld id="{BA282B3E-4E3B-4D3F-AC29-B6E963F9C7A1}" type="slidenum">
              <a:rPr lang="en-US" smtClean="0"/>
              <a:t>‹#›</a:t>
            </a:fld>
            <a:endParaRPr dirty="0" lang="en-US"/>
          </a:p>
        </p:txBody>
      </p:sp>
      <p:sp>
        <p:nvSpPr>
          <p:cNvPr id="1048581" name="Freeform: Shape 12"/>
          <p:cNvSpPr/>
          <p:nvPr userDrawn="1"/>
        </p:nvSpPr>
        <p:spPr>
          <a:xfrm>
            <a:off x="720000" y="720000"/>
            <a:ext cx="10753200" cy="5382000"/>
          </a:xfrm>
          <a:custGeom>
            <a:avLst/>
            <a:gdLst>
              <a:gd name="connsiteX0" fmla="*/ 0 w 10753200"/>
              <a:gd name="connsiteY0" fmla="*/ 0 h 5382000"/>
              <a:gd name="connsiteX1" fmla="*/ 2946000 w 10753200"/>
              <a:gd name="connsiteY1" fmla="*/ 0 h 5382000"/>
              <a:gd name="connsiteX2" fmla="*/ 2946000 w 10753200"/>
              <a:gd name="connsiteY2" fmla="*/ 745624 h 5382000"/>
              <a:gd name="connsiteX3" fmla="*/ 7806000 w 10753200"/>
              <a:gd name="connsiteY3" fmla="*/ 745624 h 5382000"/>
              <a:gd name="connsiteX4" fmla="*/ 7806000 w 10753200"/>
              <a:gd name="connsiteY4" fmla="*/ 0 h 5382000"/>
              <a:gd name="connsiteX5" fmla="*/ 10753200 w 10753200"/>
              <a:gd name="connsiteY5" fmla="*/ 0 h 5382000"/>
              <a:gd name="connsiteX6" fmla="*/ 10753200 w 10753200"/>
              <a:gd name="connsiteY6" fmla="*/ 5382000 h 5382000"/>
              <a:gd name="connsiteX7" fmla="*/ 0 w 10753200"/>
              <a:gd name="connsiteY7" fmla="*/ 5382000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8" fmla="*/ 7897440 w 10753200"/>
              <a:gd name="connsiteY8" fmla="*/ 837064 h 5382000"/>
              <a:gd name="connsiteX0" fmla="*/ 7806000 w 10753200"/>
              <a:gd name="connsiteY0" fmla="*/ 745624 h 5382000"/>
              <a:gd name="connsiteX1" fmla="*/ 7806000 w 10753200"/>
              <a:gd name="connsiteY1" fmla="*/ 0 h 5382000"/>
              <a:gd name="connsiteX2" fmla="*/ 10753200 w 10753200"/>
              <a:gd name="connsiteY2" fmla="*/ 0 h 5382000"/>
              <a:gd name="connsiteX3" fmla="*/ 10753200 w 10753200"/>
              <a:gd name="connsiteY3" fmla="*/ 5382000 h 5382000"/>
              <a:gd name="connsiteX4" fmla="*/ 0 w 10753200"/>
              <a:gd name="connsiteY4" fmla="*/ 5382000 h 5382000"/>
              <a:gd name="connsiteX5" fmla="*/ 0 w 10753200"/>
              <a:gd name="connsiteY5" fmla="*/ 0 h 5382000"/>
              <a:gd name="connsiteX6" fmla="*/ 2946000 w 10753200"/>
              <a:gd name="connsiteY6" fmla="*/ 0 h 5382000"/>
              <a:gd name="connsiteX7" fmla="*/ 2946000 w 10753200"/>
              <a:gd name="connsiteY7"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 name="connsiteX6" fmla="*/ 2946000 w 10753200"/>
              <a:gd name="connsiteY6" fmla="*/ 745624 h 5382000"/>
              <a:gd name="connsiteX0" fmla="*/ 7806000 w 10753200"/>
              <a:gd name="connsiteY0" fmla="*/ 0 h 5382000"/>
              <a:gd name="connsiteX1" fmla="*/ 10753200 w 10753200"/>
              <a:gd name="connsiteY1" fmla="*/ 0 h 5382000"/>
              <a:gd name="connsiteX2" fmla="*/ 10753200 w 10753200"/>
              <a:gd name="connsiteY2" fmla="*/ 5382000 h 5382000"/>
              <a:gd name="connsiteX3" fmla="*/ 0 w 10753200"/>
              <a:gd name="connsiteY3" fmla="*/ 5382000 h 5382000"/>
              <a:gd name="connsiteX4" fmla="*/ 0 w 10753200"/>
              <a:gd name="connsiteY4" fmla="*/ 0 h 5382000"/>
              <a:gd name="connsiteX5" fmla="*/ 2946000 w 10753200"/>
              <a:gd name="connsiteY5" fmla="*/ 0 h 53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200" h="5382000">
                <a:moveTo>
                  <a:pt x="7806000" y="0"/>
                </a:moveTo>
                <a:lnTo>
                  <a:pt x="10753200" y="0"/>
                </a:lnTo>
                <a:lnTo>
                  <a:pt x="10753200" y="5382000"/>
                </a:lnTo>
                <a:lnTo>
                  <a:pt x="0" y="5382000"/>
                </a:lnTo>
                <a:lnTo>
                  <a:pt x="0" y="0"/>
                </a:lnTo>
                <a:lnTo>
                  <a:pt x="2946000" y="0"/>
                </a:lnTo>
              </a:path>
            </a:pathLst>
          </a:custGeom>
          <a:noFill/>
          <a:ln>
            <a:solidFill>
              <a:schemeClr val="accent3"/>
            </a:solidFill>
            <a:headEnd type="diamond"/>
            <a:tailEnd type="diamond"/>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p>
            <a:pPr algn="ctr" lvl="0"/>
            <a:endParaRPr dirty="0" lang="en-US"/>
          </a:p>
        </p:txBody>
      </p:sp>
    </p:spTree>
  </p:cSld>
  <p:clrMap accent1="accent1" accent2="accent2" accent3="accent3" accent4="accent4" accent5="accent5" accent6="accent6" bg1="lt1" bg2="lt2" tx1="dk1" tx2="dk2"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Lst>
  <p:txStyles>
    <p:titleStyle>
      <a:lvl1pPr algn="ctr" defTabSz="914400" eaLnBrk="1" hangingPunct="1" latinLnBrk="0" rtl="0">
        <a:lnSpc>
          <a:spcPct val="90000"/>
        </a:lnSpc>
        <a:spcBef>
          <a:spcPct val="0"/>
        </a:spcBef>
        <a:buNone/>
        <a:defRPr sz="4400" i="0" kern="1200" spc="-150">
          <a:solidFill>
            <a:schemeClr val="accent3"/>
          </a:solidFill>
          <a:latin typeface="+mj-lt"/>
          <a:ea typeface="+mj-ea"/>
          <a:cs typeface="+mj-cs"/>
        </a:defRPr>
      </a:lvl1pPr>
    </p:titleStyle>
    <p:bodyStyle>
      <a:lvl1pPr algn="l" defTabSz="914400" eaLnBrk="1" hangingPunct="1" indent="-228600" latinLnBrk="0" marL="228600" rtl="0">
        <a:lnSpc>
          <a:spcPct val="90000"/>
        </a:lnSpc>
        <a:spcBef>
          <a:spcPts val="1000"/>
        </a:spcBef>
        <a:buSzPct val="80000"/>
        <a:buFont typeface="Garamond" panose="02020404030301010803" pitchFamily="18" charset="0"/>
        <a:buChar char="°"/>
        <a:defRPr sz="1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67"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Lst>
  <p:txStyles>
    <p:titleStyle>
      <a:lvl1pPr algn="ctr" defTabSz="1219170" eaLnBrk="1" hangingPunct="1" latinLnBrk="1" rtl="0">
        <a:spcBef>
          <a:spcPct val="0"/>
        </a:spcBef>
        <a:buNone/>
        <a:defRPr sz="5867" kern="1200">
          <a:solidFill>
            <a:schemeClr val="tx1"/>
          </a:solidFill>
          <a:latin typeface="+mj-lt"/>
          <a:ea typeface="+mj-ea"/>
          <a:cs typeface="+mj-cs"/>
        </a:defRPr>
      </a:lvl1pPr>
    </p:titleStyle>
    <p:bodyStyle>
      <a:lvl1pPr algn="l" defTabSz="1219170" eaLnBrk="1" hangingPunct="1" indent="-457189" latinLnBrk="1" marL="457189" rtl="0">
        <a:spcBef>
          <a:spcPct val="20000"/>
        </a:spcBef>
        <a:buFont typeface="Arial" pitchFamily="34" charset="0"/>
        <a:buChar char="•"/>
        <a:defRPr sz="4267" kern="1200">
          <a:solidFill>
            <a:schemeClr val="tx1"/>
          </a:solidFill>
          <a:latin typeface="+mn-lt"/>
          <a:ea typeface="+mn-ea"/>
          <a:cs typeface="+mn-cs"/>
        </a:defRPr>
      </a:lvl1pPr>
      <a:lvl2pPr algn="l" defTabSz="1219170" eaLnBrk="1" hangingPunct="1" indent="-380990" latinLnBrk="1" marL="990575" rtl="0">
        <a:spcBef>
          <a:spcPct val="20000"/>
        </a:spcBef>
        <a:buFont typeface="Arial" pitchFamily="34" charset="0"/>
        <a:buChar char="–"/>
        <a:defRPr sz="3733" kern="1200">
          <a:solidFill>
            <a:schemeClr val="tx1"/>
          </a:solidFill>
          <a:latin typeface="+mn-lt"/>
          <a:ea typeface="+mn-ea"/>
          <a:cs typeface="+mn-cs"/>
        </a:defRPr>
      </a:lvl2pPr>
      <a:lvl3pPr algn="l" defTabSz="1219170" eaLnBrk="1" hangingPunct="1" indent="-304792" latinLnBrk="1" marL="1523962" rtl="0">
        <a:spcBef>
          <a:spcPct val="20000"/>
        </a:spcBef>
        <a:buFont typeface="Arial" pitchFamily="34" charset="0"/>
        <a:buChar char="•"/>
        <a:defRPr sz="3200" kern="1200">
          <a:solidFill>
            <a:schemeClr val="tx1"/>
          </a:solidFill>
          <a:latin typeface="+mn-lt"/>
          <a:ea typeface="+mn-ea"/>
          <a:cs typeface="+mn-cs"/>
        </a:defRPr>
      </a:lvl3pPr>
      <a:lvl4pPr algn="l" defTabSz="1219170" eaLnBrk="1" hangingPunct="1" indent="-304792" latinLnBrk="1" marL="2133547" rtl="0">
        <a:spcBef>
          <a:spcPct val="20000"/>
        </a:spcBef>
        <a:buFont typeface="Arial" pitchFamily="34" charset="0"/>
        <a:buChar char="–"/>
        <a:defRPr sz="2667" kern="1200">
          <a:solidFill>
            <a:schemeClr val="tx1"/>
          </a:solidFill>
          <a:latin typeface="+mn-lt"/>
          <a:ea typeface="+mn-ea"/>
          <a:cs typeface="+mn-cs"/>
        </a:defRPr>
      </a:lvl4pPr>
      <a:lvl5pPr algn="l" defTabSz="1219170" eaLnBrk="1" hangingPunct="1" indent="-304792" latinLnBrk="1" marL="2743131" rtl="0">
        <a:spcBef>
          <a:spcPct val="20000"/>
        </a:spcBef>
        <a:buFont typeface="Arial" pitchFamily="34" charset="0"/>
        <a:buChar char="»"/>
        <a:defRPr sz="2667" kern="1200">
          <a:solidFill>
            <a:schemeClr val="tx1"/>
          </a:solidFill>
          <a:latin typeface="+mn-lt"/>
          <a:ea typeface="+mn-ea"/>
          <a:cs typeface="+mn-cs"/>
        </a:defRPr>
      </a:lvl5pPr>
      <a:lvl6pPr algn="l" defTabSz="1219170" eaLnBrk="1" hangingPunct="1" indent="-304792" latinLnBrk="1" marL="3352716" rtl="0">
        <a:spcBef>
          <a:spcPct val="20000"/>
        </a:spcBef>
        <a:buFont typeface="Arial" pitchFamily="34" charset="0"/>
        <a:buChar char="•"/>
        <a:defRPr sz="2667" kern="1200">
          <a:solidFill>
            <a:schemeClr val="tx1"/>
          </a:solidFill>
          <a:latin typeface="+mn-lt"/>
          <a:ea typeface="+mn-ea"/>
          <a:cs typeface="+mn-cs"/>
        </a:defRPr>
      </a:lvl6pPr>
      <a:lvl7pPr algn="l" defTabSz="1219170" eaLnBrk="1" hangingPunct="1" indent="-304792" latinLnBrk="1" marL="3962301" rtl="0">
        <a:spcBef>
          <a:spcPct val="20000"/>
        </a:spcBef>
        <a:buFont typeface="Arial" pitchFamily="34" charset="0"/>
        <a:buChar char="•"/>
        <a:defRPr sz="2667" kern="1200">
          <a:solidFill>
            <a:schemeClr val="tx1"/>
          </a:solidFill>
          <a:latin typeface="+mn-lt"/>
          <a:ea typeface="+mn-ea"/>
          <a:cs typeface="+mn-cs"/>
        </a:defRPr>
      </a:lvl7pPr>
      <a:lvl8pPr algn="l" defTabSz="1219170" eaLnBrk="1" hangingPunct="1" indent="-304792" latinLnBrk="1" marL="4571886" rtl="0">
        <a:spcBef>
          <a:spcPct val="20000"/>
        </a:spcBef>
        <a:buFont typeface="Arial" pitchFamily="34" charset="0"/>
        <a:buChar char="•"/>
        <a:defRPr sz="2667" kern="1200">
          <a:solidFill>
            <a:schemeClr val="tx1"/>
          </a:solidFill>
          <a:latin typeface="+mn-lt"/>
          <a:ea typeface="+mn-ea"/>
          <a:cs typeface="+mn-cs"/>
        </a:defRPr>
      </a:lvl8pPr>
      <a:lvl9pPr algn="l" defTabSz="1219170" eaLnBrk="1" hangingPunct="1" indent="-304792" latinLnBrk="1" marL="5181470" rtl="0">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algn="l" defTabSz="1219170" eaLnBrk="1" hangingPunct="1" latinLnBrk="1" marL="0" rtl="0">
        <a:defRPr sz="2400" kern="1200">
          <a:solidFill>
            <a:schemeClr val="tx1"/>
          </a:solidFill>
          <a:latin typeface="+mn-lt"/>
          <a:ea typeface="+mn-ea"/>
          <a:cs typeface="+mn-cs"/>
        </a:defRPr>
      </a:lvl1pPr>
      <a:lvl2pPr algn="l" defTabSz="1219170" eaLnBrk="1" hangingPunct="1" latinLnBrk="1" marL="609585" rtl="0">
        <a:defRPr sz="2400" kern="1200">
          <a:solidFill>
            <a:schemeClr val="tx1"/>
          </a:solidFill>
          <a:latin typeface="+mn-lt"/>
          <a:ea typeface="+mn-ea"/>
          <a:cs typeface="+mn-cs"/>
        </a:defRPr>
      </a:lvl2pPr>
      <a:lvl3pPr algn="l" defTabSz="1219170" eaLnBrk="1" hangingPunct="1" latinLnBrk="1" marL="1219170" rtl="0">
        <a:defRPr sz="2400" kern="1200">
          <a:solidFill>
            <a:schemeClr val="tx1"/>
          </a:solidFill>
          <a:latin typeface="+mn-lt"/>
          <a:ea typeface="+mn-ea"/>
          <a:cs typeface="+mn-cs"/>
        </a:defRPr>
      </a:lvl3pPr>
      <a:lvl4pPr algn="l" defTabSz="1219170" eaLnBrk="1" hangingPunct="1" latinLnBrk="1" marL="1828754" rtl="0">
        <a:defRPr sz="2400" kern="1200">
          <a:solidFill>
            <a:schemeClr val="tx1"/>
          </a:solidFill>
          <a:latin typeface="+mn-lt"/>
          <a:ea typeface="+mn-ea"/>
          <a:cs typeface="+mn-cs"/>
        </a:defRPr>
      </a:lvl4pPr>
      <a:lvl5pPr algn="l" defTabSz="1219170" eaLnBrk="1" hangingPunct="1" latinLnBrk="1" marL="2438339" rtl="0">
        <a:defRPr sz="2400" kern="1200">
          <a:solidFill>
            <a:schemeClr val="tx1"/>
          </a:solidFill>
          <a:latin typeface="+mn-lt"/>
          <a:ea typeface="+mn-ea"/>
          <a:cs typeface="+mn-cs"/>
        </a:defRPr>
      </a:lvl5pPr>
      <a:lvl6pPr algn="l" defTabSz="1219170" eaLnBrk="1" hangingPunct="1" latinLnBrk="1" marL="3047924" rtl="0">
        <a:defRPr sz="2400" kern="1200">
          <a:solidFill>
            <a:schemeClr val="tx1"/>
          </a:solidFill>
          <a:latin typeface="+mn-lt"/>
          <a:ea typeface="+mn-ea"/>
          <a:cs typeface="+mn-cs"/>
        </a:defRPr>
      </a:lvl6pPr>
      <a:lvl7pPr algn="l" defTabSz="1219170" eaLnBrk="1" hangingPunct="1" latinLnBrk="1" marL="3657509" rtl="0">
        <a:defRPr sz="2400" kern="1200">
          <a:solidFill>
            <a:schemeClr val="tx1"/>
          </a:solidFill>
          <a:latin typeface="+mn-lt"/>
          <a:ea typeface="+mn-ea"/>
          <a:cs typeface="+mn-cs"/>
        </a:defRPr>
      </a:lvl7pPr>
      <a:lvl8pPr algn="l" defTabSz="1219170" eaLnBrk="1" hangingPunct="1" latinLnBrk="1" marL="4267093" rtl="0">
        <a:defRPr sz="2400" kern="1200">
          <a:solidFill>
            <a:schemeClr val="tx1"/>
          </a:solidFill>
          <a:latin typeface="+mn-lt"/>
          <a:ea typeface="+mn-ea"/>
          <a:cs typeface="+mn-cs"/>
        </a:defRPr>
      </a:lvl8pPr>
      <a:lvl9pPr algn="l" defTabSz="1219170" eaLnBrk="1" hangingPunct="1" latinLnBrk="1" marL="4876678" rtl="0">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34"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Lst>
  <p:hf dt="0" ftr="0" hdr="0" sldNum="1"/>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93"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705" r:id="rId1"/>
  </p:sldLayoutIdLst>
  <p:txStyles>
    <p:titleStyle>
      <a:lvl1pPr algn="ctr" defTabSz="1219170" eaLnBrk="1" hangingPunct="1" latinLnBrk="1" rtl="0">
        <a:spcBef>
          <a:spcPct val="0"/>
        </a:spcBef>
        <a:buNone/>
        <a:defRPr sz="5867" kern="1200">
          <a:solidFill>
            <a:schemeClr val="tx1"/>
          </a:solidFill>
          <a:latin typeface="+mj-lt"/>
          <a:ea typeface="+mj-ea"/>
          <a:cs typeface="+mj-cs"/>
        </a:defRPr>
      </a:lvl1pPr>
    </p:titleStyle>
    <p:bodyStyle>
      <a:lvl1pPr algn="l" defTabSz="1219170" eaLnBrk="1" hangingPunct="1" indent="-457189" latinLnBrk="1" marL="457189" rtl="0">
        <a:spcBef>
          <a:spcPct val="20000"/>
        </a:spcBef>
        <a:buFont typeface="Arial" pitchFamily="34" charset="0"/>
        <a:buChar char="•"/>
        <a:defRPr sz="4267" kern="1200">
          <a:solidFill>
            <a:schemeClr val="tx1"/>
          </a:solidFill>
          <a:latin typeface="+mn-lt"/>
          <a:ea typeface="+mn-ea"/>
          <a:cs typeface="+mn-cs"/>
        </a:defRPr>
      </a:lvl1pPr>
      <a:lvl2pPr algn="l" defTabSz="1219170" eaLnBrk="1" hangingPunct="1" indent="-380990" latinLnBrk="1" marL="990575" rtl="0">
        <a:spcBef>
          <a:spcPct val="20000"/>
        </a:spcBef>
        <a:buFont typeface="Arial" pitchFamily="34" charset="0"/>
        <a:buChar char="–"/>
        <a:defRPr sz="3733" kern="1200">
          <a:solidFill>
            <a:schemeClr val="tx1"/>
          </a:solidFill>
          <a:latin typeface="+mn-lt"/>
          <a:ea typeface="+mn-ea"/>
          <a:cs typeface="+mn-cs"/>
        </a:defRPr>
      </a:lvl2pPr>
      <a:lvl3pPr algn="l" defTabSz="1219170" eaLnBrk="1" hangingPunct="1" indent="-304792" latinLnBrk="1" marL="1523962" rtl="0">
        <a:spcBef>
          <a:spcPct val="20000"/>
        </a:spcBef>
        <a:buFont typeface="Arial" pitchFamily="34" charset="0"/>
        <a:buChar char="•"/>
        <a:defRPr sz="3200" kern="1200">
          <a:solidFill>
            <a:schemeClr val="tx1"/>
          </a:solidFill>
          <a:latin typeface="+mn-lt"/>
          <a:ea typeface="+mn-ea"/>
          <a:cs typeface="+mn-cs"/>
        </a:defRPr>
      </a:lvl3pPr>
      <a:lvl4pPr algn="l" defTabSz="1219170" eaLnBrk="1" hangingPunct="1" indent="-304792" latinLnBrk="1" marL="2133547" rtl="0">
        <a:spcBef>
          <a:spcPct val="20000"/>
        </a:spcBef>
        <a:buFont typeface="Arial" pitchFamily="34" charset="0"/>
        <a:buChar char="–"/>
        <a:defRPr sz="2667" kern="1200">
          <a:solidFill>
            <a:schemeClr val="tx1"/>
          </a:solidFill>
          <a:latin typeface="+mn-lt"/>
          <a:ea typeface="+mn-ea"/>
          <a:cs typeface="+mn-cs"/>
        </a:defRPr>
      </a:lvl4pPr>
      <a:lvl5pPr algn="l" defTabSz="1219170" eaLnBrk="1" hangingPunct="1" indent="-304792" latinLnBrk="1" marL="2743131" rtl="0">
        <a:spcBef>
          <a:spcPct val="20000"/>
        </a:spcBef>
        <a:buFont typeface="Arial" pitchFamily="34" charset="0"/>
        <a:buChar char="»"/>
        <a:defRPr sz="2667" kern="1200">
          <a:solidFill>
            <a:schemeClr val="tx1"/>
          </a:solidFill>
          <a:latin typeface="+mn-lt"/>
          <a:ea typeface="+mn-ea"/>
          <a:cs typeface="+mn-cs"/>
        </a:defRPr>
      </a:lvl5pPr>
      <a:lvl6pPr algn="l" defTabSz="1219170" eaLnBrk="1" hangingPunct="1" indent="-304792" latinLnBrk="1" marL="3352716" rtl="0">
        <a:spcBef>
          <a:spcPct val="20000"/>
        </a:spcBef>
        <a:buFont typeface="Arial" pitchFamily="34" charset="0"/>
        <a:buChar char="•"/>
        <a:defRPr sz="2667" kern="1200">
          <a:solidFill>
            <a:schemeClr val="tx1"/>
          </a:solidFill>
          <a:latin typeface="+mn-lt"/>
          <a:ea typeface="+mn-ea"/>
          <a:cs typeface="+mn-cs"/>
        </a:defRPr>
      </a:lvl6pPr>
      <a:lvl7pPr algn="l" defTabSz="1219170" eaLnBrk="1" hangingPunct="1" indent="-304792" latinLnBrk="1" marL="3962301" rtl="0">
        <a:spcBef>
          <a:spcPct val="20000"/>
        </a:spcBef>
        <a:buFont typeface="Arial" pitchFamily="34" charset="0"/>
        <a:buChar char="•"/>
        <a:defRPr sz="2667" kern="1200">
          <a:solidFill>
            <a:schemeClr val="tx1"/>
          </a:solidFill>
          <a:latin typeface="+mn-lt"/>
          <a:ea typeface="+mn-ea"/>
          <a:cs typeface="+mn-cs"/>
        </a:defRPr>
      </a:lvl7pPr>
      <a:lvl8pPr algn="l" defTabSz="1219170" eaLnBrk="1" hangingPunct="1" indent="-304792" latinLnBrk="1" marL="4571886" rtl="0">
        <a:spcBef>
          <a:spcPct val="20000"/>
        </a:spcBef>
        <a:buFont typeface="Arial" pitchFamily="34" charset="0"/>
        <a:buChar char="•"/>
        <a:defRPr sz="2667" kern="1200">
          <a:solidFill>
            <a:schemeClr val="tx1"/>
          </a:solidFill>
          <a:latin typeface="+mn-lt"/>
          <a:ea typeface="+mn-ea"/>
          <a:cs typeface="+mn-cs"/>
        </a:defRPr>
      </a:lvl8pPr>
      <a:lvl9pPr algn="l" defTabSz="1219170" eaLnBrk="1" hangingPunct="1" indent="-304792" latinLnBrk="1" marL="5181470" rtl="0">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algn="l" defTabSz="1219170" eaLnBrk="1" hangingPunct="1" latinLnBrk="1" marL="0" rtl="0">
        <a:defRPr sz="2400" kern="1200">
          <a:solidFill>
            <a:schemeClr val="tx1"/>
          </a:solidFill>
          <a:latin typeface="+mn-lt"/>
          <a:ea typeface="+mn-ea"/>
          <a:cs typeface="+mn-cs"/>
        </a:defRPr>
      </a:lvl1pPr>
      <a:lvl2pPr algn="l" defTabSz="1219170" eaLnBrk="1" hangingPunct="1" latinLnBrk="1" marL="609585" rtl="0">
        <a:defRPr sz="2400" kern="1200">
          <a:solidFill>
            <a:schemeClr val="tx1"/>
          </a:solidFill>
          <a:latin typeface="+mn-lt"/>
          <a:ea typeface="+mn-ea"/>
          <a:cs typeface="+mn-cs"/>
        </a:defRPr>
      </a:lvl2pPr>
      <a:lvl3pPr algn="l" defTabSz="1219170" eaLnBrk="1" hangingPunct="1" latinLnBrk="1" marL="1219170" rtl="0">
        <a:defRPr sz="2400" kern="1200">
          <a:solidFill>
            <a:schemeClr val="tx1"/>
          </a:solidFill>
          <a:latin typeface="+mn-lt"/>
          <a:ea typeface="+mn-ea"/>
          <a:cs typeface="+mn-cs"/>
        </a:defRPr>
      </a:lvl3pPr>
      <a:lvl4pPr algn="l" defTabSz="1219170" eaLnBrk="1" hangingPunct="1" latinLnBrk="1" marL="1828754" rtl="0">
        <a:defRPr sz="2400" kern="1200">
          <a:solidFill>
            <a:schemeClr val="tx1"/>
          </a:solidFill>
          <a:latin typeface="+mn-lt"/>
          <a:ea typeface="+mn-ea"/>
          <a:cs typeface="+mn-cs"/>
        </a:defRPr>
      </a:lvl4pPr>
      <a:lvl5pPr algn="l" defTabSz="1219170" eaLnBrk="1" hangingPunct="1" latinLnBrk="1" marL="2438339" rtl="0">
        <a:defRPr sz="2400" kern="1200">
          <a:solidFill>
            <a:schemeClr val="tx1"/>
          </a:solidFill>
          <a:latin typeface="+mn-lt"/>
          <a:ea typeface="+mn-ea"/>
          <a:cs typeface="+mn-cs"/>
        </a:defRPr>
      </a:lvl5pPr>
      <a:lvl6pPr algn="l" defTabSz="1219170" eaLnBrk="1" hangingPunct="1" latinLnBrk="1" marL="3047924" rtl="0">
        <a:defRPr sz="2400" kern="1200">
          <a:solidFill>
            <a:schemeClr val="tx1"/>
          </a:solidFill>
          <a:latin typeface="+mn-lt"/>
          <a:ea typeface="+mn-ea"/>
          <a:cs typeface="+mn-cs"/>
        </a:defRPr>
      </a:lvl6pPr>
      <a:lvl7pPr algn="l" defTabSz="1219170" eaLnBrk="1" hangingPunct="1" latinLnBrk="1" marL="3657509" rtl="0">
        <a:defRPr sz="2400" kern="1200">
          <a:solidFill>
            <a:schemeClr val="tx1"/>
          </a:solidFill>
          <a:latin typeface="+mn-lt"/>
          <a:ea typeface="+mn-ea"/>
          <a:cs typeface="+mn-cs"/>
        </a:defRPr>
      </a:lvl7pPr>
      <a:lvl8pPr algn="l" defTabSz="1219170" eaLnBrk="1" hangingPunct="1" latinLnBrk="1" marL="4267093" rtl="0">
        <a:defRPr sz="2400" kern="1200">
          <a:solidFill>
            <a:schemeClr val="tx1"/>
          </a:solidFill>
          <a:latin typeface="+mn-lt"/>
          <a:ea typeface="+mn-ea"/>
          <a:cs typeface="+mn-cs"/>
        </a:defRPr>
      </a:lvl8pPr>
      <a:lvl9pPr algn="l" defTabSz="1219170" eaLnBrk="1" hangingPunct="1" latinLnBrk="1" marL="4876678" rtl="0">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50" name=""/>
        <p:cNvGrpSpPr/>
        <p:nvPr/>
      </p:nvGrpSpPr>
      <p:grpSpPr>
        <a:xfrm>
          <a:off x="0" y="0"/>
          <a:ext cx="0" cy="0"/>
          <a:chOff x="0" y="0"/>
          <a:chExt cx="0" cy="0"/>
        </a:xfrm>
      </p:grpSpPr>
      <p:pic>
        <p:nvPicPr>
          <p:cNvPr id="2097153" name="Picture 2" descr="Image result for paper texture"/>
          <p:cNvPicPr>
            <a:picLocks noChangeAspect="1" noChangeArrowheads="1"/>
          </p:cNvPicPr>
          <p:nvPr userDrawn="1"/>
        </p:nvPicPr>
        <p:blipFill rotWithShape="1">
          <a:blip xmlns:r="http://schemas.openxmlformats.org/officeDocument/2006/relationships" r:embed="rId13" cstate="screen"/>
          <a:srcRect b="43750"/>
          <a:stretch>
            <a:fillRect/>
          </a:stretch>
        </p:blipFill>
        <p:spPr bwMode="auto">
          <a:xfrm>
            <a:off x="0" y="0"/>
            <a:ext cx="12192000" cy="6858000"/>
          </a:xfrm>
          <a:prstGeom prst="rect"/>
          <a:noFill/>
        </p:spPr>
      </p:pic>
      <p:sp>
        <p:nvSpPr>
          <p:cNvPr id="1048598" name="Title Placeholder 1"/>
          <p:cNvSpPr>
            <a:spLocks noGrp="1"/>
          </p:cNvSpPr>
          <p:nvPr>
            <p:ph type="title"/>
          </p:nvPr>
        </p:nvSpPr>
        <p:spPr>
          <a:xfrm>
            <a:off x="838200" y="429768"/>
            <a:ext cx="10515600" cy="637198"/>
          </a:xfrm>
          <a:prstGeom prst="rect"/>
        </p:spPr>
        <p:txBody>
          <a:bodyPr anchor="ctr" bIns="45720" lIns="91440" rIns="91440" rtlCol="0" tIns="45720" vert="horz">
            <a:noAutofit/>
          </a:bodyPr>
          <a:p>
            <a:r>
              <a:rPr lang="en-US"/>
              <a:t>Click to edit Master title style</a:t>
            </a:r>
            <a:endParaRPr dirty="0" lang="en-US"/>
          </a:p>
        </p:txBody>
      </p:sp>
      <p:sp>
        <p:nvSpPr>
          <p:cNvPr id="1048599" name="Text Placeholder 2"/>
          <p:cNvSpPr>
            <a:spLocks noGrp="1"/>
          </p:cNvSpPr>
          <p:nvPr>
            <p:ph type="body" idx="1"/>
          </p:nvPr>
        </p:nvSpPr>
        <p:spPr>
          <a:xfrm>
            <a:off x="838200" y="1301262"/>
            <a:ext cx="10515600" cy="4875701"/>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0" name="Footer Placeholder 4"/>
          <p:cNvSpPr>
            <a:spLocks noGrp="1"/>
          </p:cNvSpPr>
          <p:nvPr>
            <p:ph type="ftr" sz="quarter" idx="3"/>
          </p:nvPr>
        </p:nvSpPr>
        <p:spPr>
          <a:xfrm>
            <a:off x="838200" y="6356350"/>
            <a:ext cx="4114800" cy="365125"/>
          </a:xfrm>
          <a:prstGeom prst="rect"/>
        </p:spPr>
        <p:txBody>
          <a:bodyPr anchor="ctr" bIns="45720" lIns="91440" rIns="91440" rtlCol="0" tIns="45720" vert="horz"/>
          <a:lstStyle>
            <a:lvl1pPr algn="l">
              <a:defRPr sz="1200">
                <a:solidFill>
                  <a:schemeClr val="tx1">
                    <a:tint val="75000"/>
                  </a:schemeClr>
                </a:solidFill>
              </a:defRPr>
            </a:lvl1pPr>
          </a:lstStyle>
          <a:p>
            <a:endParaRPr dirty="0" lang="en-US"/>
          </a:p>
        </p:txBody>
      </p:sp>
      <p:sp>
        <p:nvSpPr>
          <p:cNvPr id="1048601" name="Slide Number Placeholder 5"/>
          <p:cNvSpPr>
            <a:spLocks noGrp="1"/>
          </p:cNvSpPr>
          <p:nvPr>
            <p:ph type="sldNum" sz="quarter" idx="4"/>
          </p:nvPr>
        </p:nvSpPr>
        <p:spPr>
          <a:xfrm>
            <a:off x="11353800" y="6356350"/>
            <a:ext cx="515080" cy="365125"/>
          </a:xfrm>
          <a:prstGeom prst="rect"/>
        </p:spPr>
        <p:txBody>
          <a:bodyPr/>
          <a:lstStyle>
            <a:lvl1pPr algn="r">
              <a:defRPr>
                <a:solidFill>
                  <a:schemeClr val="tx1"/>
                </a:solidFill>
              </a:defRPr>
            </a:lvl1pPr>
          </a:lstStyle>
          <a:p>
            <a:fld id="{45C00377-489B-40EC-B059-26BDDD2E89B9}" type="slidenum">
              <a:rPr lang="en-US" smtClean="0"/>
              <a:t>‹#›</a:t>
            </a:fld>
            <a:endParaRPr dirty="0" lang="en-US"/>
          </a:p>
        </p:txBody>
      </p:sp>
    </p:spTree>
  </p:cSld>
  <p:clrMap accent1="accent1" accent2="accent2" accent3="accent3" accent4="accent4" accent5="accent5" accent6="accent6" bg1="lt1" bg2="lt2" tx1="dk1" tx2="dk2"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1"/>
  <p:txStyles>
    <p:titleStyle>
      <a:lvl1pPr algn="l" defTabSz="914400" eaLnBrk="1" hangingPunct="1" latinLnBrk="0" rtl="0">
        <a:lnSpc>
          <a:spcPct val="90000"/>
        </a:lnSpc>
        <a:spcBef>
          <a:spcPct val="0"/>
        </a:spcBef>
        <a:buNone/>
        <a:defRPr baseline="0" b="1" cap="all" sz="3600" kern="1200">
          <a:solidFill>
            <a:schemeClr val="tx1"/>
          </a:solidFill>
          <a:latin typeface="+mn-lt"/>
          <a:ea typeface="+mj-ea"/>
          <a:cs typeface="+mj-cs"/>
        </a:defRPr>
      </a:lvl1pPr>
    </p:titleStyle>
    <p:bodyStyle>
      <a:lvl1pPr algn="l" defTabSz="914400" eaLnBrk="1" hangingPunct="1" indent="-228600" latinLnBrk="0" marL="228600" rtl="0">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algn="l" defTabSz="914400" eaLnBrk="1" hangingPunct="1" indent="-228600" latinLnBrk="0" marL="685800" rtl="0">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algn="l" defTabSz="914400" eaLnBrk="1" hangingPunct="1" indent="-228600" latinLnBrk="0" marL="1143000" rtl="0">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algn="l" defTabSz="914400" eaLnBrk="1" hangingPunct="1" indent="-228600" latinLnBrk="0" marL="1600200" rtl="0">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algn="l" defTabSz="914400" eaLnBrk="1" hangingPunct="1" indent="-228600" latinLnBrk="0" marL="2057400" rtl="0">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98"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hf dt="0" ftr="0" hdr="0" sldNum="1"/>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22.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3" name="Title 3"/>
          <p:cNvSpPr>
            <a:spLocks noGrp="1"/>
          </p:cNvSpPr>
          <p:nvPr>
            <p:ph type="ctrTitle"/>
          </p:nvPr>
        </p:nvSpPr>
        <p:spPr>
          <a:xfrm>
            <a:off x="7981481" y="2257424"/>
            <a:ext cx="3168000" cy="2387600"/>
          </a:xfrm>
        </p:spPr>
        <p:txBody>
          <a:bodyPr/>
          <a:p>
            <a:r>
              <a:rPr dirty="0" lang="en-US"/>
              <a:t>Global COVID-19</a:t>
            </a:r>
            <a:br>
              <a:rPr dirty="0" lang="en-US"/>
            </a:br>
            <a:r>
              <a:rPr dirty="0" lang="en-US"/>
              <a:t>DATA REVIEW</a:t>
            </a:r>
          </a:p>
        </p:txBody>
      </p:sp>
      <p:sp>
        <p:nvSpPr>
          <p:cNvPr id="1048594" name="Subtitle 4"/>
          <p:cNvSpPr>
            <a:spLocks noGrp="1"/>
          </p:cNvSpPr>
          <p:nvPr>
            <p:ph type="subTitle" idx="1"/>
          </p:nvPr>
        </p:nvSpPr>
        <p:spPr>
          <a:xfrm>
            <a:off x="7643812" y="5098473"/>
            <a:ext cx="3843337" cy="1062696"/>
          </a:xfrm>
        </p:spPr>
        <p:txBody>
          <a:bodyPr>
            <a:normAutofit/>
          </a:bodyPr>
          <a:p>
            <a:endParaRPr b="1" dirty="0" sz="2300" lang="en-US"/>
          </a:p>
        </p:txBody>
      </p:sp>
      <p:pic>
        <p:nvPicPr>
          <p:cNvPr id="2097152" name="Picture Placeholder 11" descr="coworkers collaborating around a laptop"/>
          <p:cNvPicPr>
            <a:picLocks noChangeAspect="1" noGrp="1"/>
          </p:cNvPicPr>
          <p:nvPr>
            <p:ph type="pic" sz="quarter" idx="12"/>
          </p:nvPr>
        </p:nvPicPr>
        <p:blipFill rotWithShape="1">
          <a:blip xmlns:r="http://schemas.openxmlformats.org/officeDocument/2006/relationships" r:embed="rId1"/>
          <a:srcRect l="9938" r="5506"/>
          <a:stretch>
            <a:fillRect/>
          </a:stretch>
        </p:blipFill>
        <p:spPr>
          <a:xfrm>
            <a:off x="720000" y="720000"/>
            <a:ext cx="6818300" cy="5382000"/>
          </a:xfr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pic>
        <p:nvPicPr>
          <p:cNvPr id="2097159"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43" name="Text Placeholder 1"/>
          <p:cNvSpPr>
            <a:spLocks noGrp="1"/>
          </p:cNvSpPr>
          <p:nvPr>
            <p:ph type="body" sz="quarter" idx="10"/>
          </p:nvPr>
        </p:nvSpPr>
        <p:spPr/>
        <p:txBody>
          <a:bodyPr/>
          <a:p>
            <a:r>
              <a:rPr altLang="ko-KR" dirty="0" lang="en-US">
                <a:solidFill>
                  <a:schemeClr val="accent1"/>
                </a:solidFill>
              </a:rPr>
              <a:t>Cases of COVID-19 Confirmed</a:t>
            </a:r>
            <a:endParaRPr altLang="en-US" dirty="0" lang="ko-KR">
              <a:solidFill>
                <a:schemeClr val="accent1"/>
              </a:solidFill>
            </a:endParaRPr>
          </a:p>
        </p:txBody>
      </p:sp>
      <p:sp>
        <p:nvSpPr>
          <p:cNvPr id="1048644"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50" name="Title 3"/>
          <p:cNvSpPr>
            <a:spLocks noGrp="1"/>
          </p:cNvSpPr>
          <p:nvPr>
            <p:ph type="title"/>
          </p:nvPr>
        </p:nvSpPr>
        <p:spPr>
          <a:xfrm>
            <a:off x="839788" y="803565"/>
            <a:ext cx="3122612" cy="654339"/>
          </a:xfrm>
        </p:spPr>
        <p:txBody>
          <a:bodyPr/>
          <a:p>
            <a:r>
              <a:rPr dirty="0" lang="en-US">
                <a:solidFill>
                  <a:schemeClr val="tx1">
                    <a:lumMod val="85000"/>
                    <a:lumOff val="15000"/>
                  </a:schemeClr>
                </a:solidFill>
                <a:latin typeface="Times New Roman" panose="02020603050405020304" pitchFamily="18" charset="0"/>
                <a:cs typeface="Times New Roman" panose="02020603050405020304" pitchFamily="18" charset="0"/>
              </a:rPr>
              <a:t>Top 5 Countries </a:t>
            </a:r>
          </a:p>
        </p:txBody>
      </p:sp>
      <p:sp>
        <p:nvSpPr>
          <p:cNvPr id="1048651" name="Text Placeholder 5"/>
          <p:cNvSpPr>
            <a:spLocks noGrp="1"/>
          </p:cNvSpPr>
          <p:nvPr>
            <p:ph type="body" sz="half" idx="2"/>
          </p:nvPr>
        </p:nvSpPr>
        <p:spPr>
          <a:xfrm>
            <a:off x="839788" y="1457905"/>
            <a:ext cx="3932237" cy="4596530"/>
          </a:xfrm>
        </p:spPr>
        <p:txBody>
          <a:bodyPr/>
          <a:p>
            <a:pPr indent="-285750" marL="285750">
              <a:lnSpc>
                <a:spcPct val="150000"/>
              </a:lnSpc>
              <a:buFont typeface="Arial" panose="020B0604020202020204" pitchFamily="34" charset="0"/>
              <a:buChar char="•"/>
            </a:pPr>
            <a:r>
              <a:rPr dirty="0" sz="1800" lang="en-US"/>
              <a:t>The result analyzed shows that US has the highest of confirmed case of COVID-19 pandemic with total amount of </a:t>
            </a:r>
            <a:r>
              <a:rPr b="0" dirty="0" sz="1800" i="0" lang="en-US" strike="noStrike" u="none">
                <a:solidFill>
                  <a:srgbClr val="000000"/>
                </a:solidFill>
                <a:effectLst/>
                <a:latin typeface="Calibri" panose="020F0502020204030204" pitchFamily="34" charset="0"/>
              </a:rPr>
              <a:t> </a:t>
            </a:r>
            <a:r>
              <a:rPr b="0" dirty="0" sz="1800" i="0" lang="en-US" strike="noStrike" u="none">
                <a:solidFill>
                  <a:srgbClr val="000000"/>
                </a:solidFill>
                <a:effectLst/>
                <a:cs typeface="Times New Roman" panose="02020603050405020304" pitchFamily="18" charset="0"/>
              </a:rPr>
              <a:t>96,065,161 follow by India, Brazil, France and Germany with the 329452050, 34110990,34624427 and 44568115 respectively. </a:t>
            </a:r>
            <a:endParaRPr dirty="0" sz="1800" lang="en-US">
              <a:cs typeface="Times New Roman" panose="02020603050405020304" pitchFamily="18" charset="0"/>
            </a:endParaRPr>
          </a:p>
          <a:p>
            <a:pPr indent="-285750" marL="285750">
              <a:lnSpc>
                <a:spcPct val="150000"/>
              </a:lnSpc>
              <a:buFont typeface="Arial" panose="020B0604020202020204" pitchFamily="34" charset="0"/>
              <a:buChar char="•"/>
            </a:pPr>
            <a:r>
              <a:rPr dirty="0" sz="1800" lang="en-US"/>
              <a:t>The 5 countries account for </a:t>
            </a:r>
            <a:r>
              <a:rPr b="1" dirty="0" sz="1800" lang="en-US">
                <a:solidFill>
                  <a:schemeClr val="tx1">
                    <a:lumMod val="85000"/>
                    <a:lumOff val="15000"/>
                  </a:schemeClr>
                </a:solidFill>
              </a:rPr>
              <a:t>40.2%</a:t>
            </a:r>
            <a:r>
              <a:rPr dirty="0" sz="1800" lang="en-US">
                <a:solidFill>
                  <a:schemeClr val="tx1">
                    <a:lumMod val="85000"/>
                    <a:lumOff val="15000"/>
                  </a:schemeClr>
                </a:solidFill>
              </a:rPr>
              <a:t> </a:t>
            </a:r>
            <a:r>
              <a:rPr dirty="0" sz="1800" lang="en-US"/>
              <a:t>of the global cases</a:t>
            </a:r>
          </a:p>
          <a:p>
            <a:endParaRPr dirty="0" lang="en-US"/>
          </a:p>
        </p:txBody>
      </p:sp>
      <p:graphicFrame>
        <p:nvGraphicFramePr>
          <p:cNvPr id="4194305" name="Content Placeholder 6"/>
          <p:cNvGraphicFramePr>
            <a:graphicFrameLocks noGrp="1"/>
          </p:cNvGraphicFramePr>
          <p:nvPr>
            <p:ph idx="1"/>
          </p:nvPr>
        </p:nvGraphicFramePr>
        <p:xfrm>
          <a:off x="5183188" y="803565"/>
          <a:ext cx="6169024" cy="5057486"/>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pic>
        <p:nvPicPr>
          <p:cNvPr id="2097160"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52" name="Text Placeholder 1"/>
          <p:cNvSpPr>
            <a:spLocks noGrp="1"/>
          </p:cNvSpPr>
          <p:nvPr>
            <p:ph type="body" sz="quarter" idx="10"/>
          </p:nvPr>
        </p:nvSpPr>
        <p:spPr/>
        <p:txBody>
          <a:bodyPr/>
          <a:p>
            <a:r>
              <a:rPr altLang="ko-KR" dirty="0" lang="en-US">
                <a:solidFill>
                  <a:schemeClr val="accent1"/>
                </a:solidFill>
              </a:rPr>
              <a:t>Cases of COVID-19 Death</a:t>
            </a:r>
            <a:endParaRPr altLang="en-US" dirty="0" lang="ko-KR">
              <a:solidFill>
                <a:schemeClr val="accent1"/>
              </a:solidFill>
            </a:endParaRPr>
          </a:p>
        </p:txBody>
      </p:sp>
      <p:sp>
        <p:nvSpPr>
          <p:cNvPr id="1048653"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54" name="Title 3"/>
          <p:cNvSpPr>
            <a:spLocks noGrp="1"/>
          </p:cNvSpPr>
          <p:nvPr>
            <p:ph type="title"/>
          </p:nvPr>
        </p:nvSpPr>
        <p:spPr>
          <a:xfrm>
            <a:off x="839788" y="803565"/>
            <a:ext cx="3122612" cy="654339"/>
          </a:xfrm>
        </p:spPr>
        <p:txBody>
          <a:bodyPr/>
          <a:p>
            <a:r>
              <a:rPr dirty="0" lang="en-US">
                <a:solidFill>
                  <a:schemeClr val="tx1">
                    <a:lumMod val="85000"/>
                    <a:lumOff val="15000"/>
                  </a:schemeClr>
                </a:solidFill>
                <a:latin typeface="Times New Roman" panose="02020603050405020304" pitchFamily="18" charset="0"/>
                <a:cs typeface="Times New Roman" panose="02020603050405020304" pitchFamily="18" charset="0"/>
              </a:rPr>
              <a:t>Top 5 Countries </a:t>
            </a:r>
          </a:p>
        </p:txBody>
      </p:sp>
      <p:sp>
        <p:nvSpPr>
          <p:cNvPr id="1048655" name="Text Placeholder 5"/>
          <p:cNvSpPr>
            <a:spLocks noGrp="1"/>
          </p:cNvSpPr>
          <p:nvPr>
            <p:ph type="body" sz="half" idx="2"/>
          </p:nvPr>
        </p:nvSpPr>
        <p:spPr>
          <a:xfrm>
            <a:off x="839788" y="1457905"/>
            <a:ext cx="3932237" cy="4596530"/>
          </a:xfrm>
        </p:spPr>
        <p:txBody>
          <a:bodyPr/>
          <a:p>
            <a:pPr indent="-285750" marL="285750">
              <a:lnSpc>
                <a:spcPct val="150000"/>
              </a:lnSpc>
              <a:buFont typeface="Arial" panose="020B0604020202020204" pitchFamily="34" charset="0"/>
              <a:buChar char="•"/>
            </a:pPr>
            <a:r>
              <a:rPr dirty="0" sz="1800" lang="en-US"/>
              <a:t>The result analyzed shows that US has the highest of death case of COVID-19 pandemic with total amount of </a:t>
            </a:r>
            <a:r>
              <a:rPr b="0" dirty="0" sz="1800" i="0" lang="en-US" strike="noStrike" u="none">
                <a:solidFill>
                  <a:srgbClr val="000000"/>
                </a:solidFill>
                <a:effectLst/>
                <a:latin typeface="Calibri" panose="020F0502020204030204" pitchFamily="34" charset="0"/>
              </a:rPr>
              <a:t> 1056409</a:t>
            </a:r>
            <a:r>
              <a:rPr dirty="0" sz="2000" lang="en-US"/>
              <a:t> </a:t>
            </a:r>
            <a:r>
              <a:rPr b="0" dirty="0" sz="1800" i="0" lang="en-US" strike="noStrike" u="none">
                <a:solidFill>
                  <a:srgbClr val="000000"/>
                </a:solidFill>
                <a:effectLst/>
                <a:cs typeface="Times New Roman" panose="02020603050405020304" pitchFamily="18" charset="0"/>
              </a:rPr>
              <a:t> followed by  Brazil, </a:t>
            </a:r>
            <a:r>
              <a:rPr dirty="0" sz="1800" lang="en-US">
                <a:solidFill>
                  <a:srgbClr val="000000"/>
                </a:solidFill>
                <a:cs typeface="Times New Roman" panose="02020603050405020304" pitchFamily="18" charset="0"/>
              </a:rPr>
              <a:t>India</a:t>
            </a:r>
            <a:r>
              <a:rPr b="0" dirty="0" sz="1800" i="0" lang="en-US" strike="noStrike" u="none">
                <a:solidFill>
                  <a:srgbClr val="000000"/>
                </a:solidFill>
                <a:effectLst/>
                <a:cs typeface="Times New Roman" panose="02020603050405020304" pitchFamily="18" charset="0"/>
              </a:rPr>
              <a:t> Russia and Mexico  with the </a:t>
            </a:r>
            <a:r>
              <a:rPr b="0" dirty="0" sz="1800" i="0" lang="en-US" strike="noStrike" u="none">
                <a:solidFill>
                  <a:srgbClr val="000000"/>
                </a:solidFill>
                <a:effectLst/>
                <a:latin typeface="Calibri" panose="020F0502020204030204" pitchFamily="34" charset="0"/>
              </a:rPr>
              <a:t>685750</a:t>
            </a:r>
            <a:r>
              <a:rPr dirty="0" sz="2000" lang="en-US"/>
              <a:t> </a:t>
            </a:r>
            <a:r>
              <a:rPr b="0" dirty="0" sz="1800" i="0" lang="en-US" strike="noStrike" u="none">
                <a:solidFill>
                  <a:srgbClr val="000000"/>
                </a:solidFill>
                <a:effectLst/>
                <a:cs typeface="Times New Roman" panose="02020603050405020304" pitchFamily="18" charset="0"/>
              </a:rPr>
              <a:t>, </a:t>
            </a:r>
            <a:r>
              <a:rPr b="0" dirty="0" sz="1800" i="0" lang="en-US" strike="noStrike" u="none">
                <a:solidFill>
                  <a:srgbClr val="000000"/>
                </a:solidFill>
                <a:effectLst/>
                <a:latin typeface="Calibri" panose="020F0502020204030204" pitchFamily="34" charset="0"/>
              </a:rPr>
              <a:t>528510</a:t>
            </a:r>
            <a:r>
              <a:rPr dirty="0" sz="2000" lang="en-US"/>
              <a:t> </a:t>
            </a:r>
            <a:r>
              <a:rPr b="0" dirty="0" sz="1800" i="0" lang="en-US" strike="noStrike" u="none">
                <a:solidFill>
                  <a:srgbClr val="000000"/>
                </a:solidFill>
                <a:effectLst/>
                <a:cs typeface="Times New Roman" panose="02020603050405020304" pitchFamily="18" charset="0"/>
              </a:rPr>
              <a:t>,</a:t>
            </a:r>
            <a:r>
              <a:rPr b="0" dirty="0" sz="1800" i="0" lang="en-US" strike="noStrike" u="none">
                <a:solidFill>
                  <a:srgbClr val="000000"/>
                </a:solidFill>
                <a:effectLst/>
                <a:latin typeface="Calibri" panose="020F0502020204030204" pitchFamily="34" charset="0"/>
              </a:rPr>
              <a:t> 378840</a:t>
            </a:r>
            <a:r>
              <a:rPr dirty="0" sz="2000" lang="en-US"/>
              <a:t> </a:t>
            </a:r>
            <a:r>
              <a:rPr b="0" dirty="0" sz="1800" i="0" lang="en-US" strike="noStrike" u="none">
                <a:solidFill>
                  <a:srgbClr val="000000"/>
                </a:solidFill>
                <a:effectLst/>
                <a:cs typeface="Times New Roman" panose="02020603050405020304" pitchFamily="18" charset="0"/>
              </a:rPr>
              <a:t> and </a:t>
            </a:r>
            <a:r>
              <a:rPr b="0" dirty="0" sz="1800" i="0" lang="en-US" strike="noStrike" u="none">
                <a:solidFill>
                  <a:srgbClr val="000000"/>
                </a:solidFill>
                <a:effectLst/>
                <a:latin typeface="Calibri" panose="020F0502020204030204" pitchFamily="34" charset="0"/>
              </a:rPr>
              <a:t>330043</a:t>
            </a:r>
            <a:r>
              <a:rPr dirty="0" sz="2000" lang="en-US"/>
              <a:t> </a:t>
            </a:r>
            <a:r>
              <a:rPr b="0" dirty="0" sz="1800" i="0" lang="en-US" strike="noStrike" u="none">
                <a:solidFill>
                  <a:srgbClr val="000000"/>
                </a:solidFill>
                <a:effectLst/>
                <a:cs typeface="Times New Roman" panose="02020603050405020304" pitchFamily="18" charset="0"/>
              </a:rPr>
              <a:t> respectively. (Millions)</a:t>
            </a:r>
            <a:endParaRPr dirty="0" sz="1800" lang="en-US">
              <a:cs typeface="Times New Roman" panose="02020603050405020304" pitchFamily="18" charset="0"/>
            </a:endParaRPr>
          </a:p>
          <a:p>
            <a:endParaRPr dirty="0" lang="en-US"/>
          </a:p>
        </p:txBody>
      </p:sp>
      <p:graphicFrame>
        <p:nvGraphicFramePr>
          <p:cNvPr id="4194306" name="Content Placeholder 4"/>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pic>
        <p:nvPicPr>
          <p:cNvPr id="2097161"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56" name="Text Placeholder 1"/>
          <p:cNvSpPr>
            <a:spLocks noGrp="1"/>
          </p:cNvSpPr>
          <p:nvPr>
            <p:ph type="body" sz="quarter" idx="10"/>
          </p:nvPr>
        </p:nvSpPr>
        <p:spPr/>
        <p:txBody>
          <a:bodyPr/>
          <a:p>
            <a:r>
              <a:rPr altLang="ko-KR" dirty="0" lang="en-US">
                <a:solidFill>
                  <a:schemeClr val="accent1"/>
                </a:solidFill>
              </a:rPr>
              <a:t>Cases of Confirmed by Year</a:t>
            </a:r>
            <a:endParaRPr altLang="en-US" dirty="0" lang="ko-KR">
              <a:solidFill>
                <a:schemeClr val="accent1"/>
              </a:solidFill>
            </a:endParaRPr>
          </a:p>
        </p:txBody>
      </p:sp>
      <p:sp>
        <p:nvSpPr>
          <p:cNvPr id="1048657"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58" name="Title 3"/>
          <p:cNvSpPr>
            <a:spLocks noGrp="1"/>
          </p:cNvSpPr>
          <p:nvPr>
            <p:ph type="title"/>
          </p:nvPr>
        </p:nvSpPr>
        <p:spPr>
          <a:xfrm>
            <a:off x="839788" y="803565"/>
            <a:ext cx="3122612" cy="654339"/>
          </a:xfrm>
        </p:spPr>
        <p:txBody>
          <a:bodyPr>
            <a:normAutofit fontScale="90000"/>
          </a:bodyPr>
          <a:p>
            <a:r>
              <a:rPr dirty="0" lang="en-US">
                <a:solidFill>
                  <a:schemeClr val="tx1">
                    <a:lumMod val="85000"/>
                    <a:lumOff val="15000"/>
                  </a:schemeClr>
                </a:solidFill>
                <a:latin typeface="Times New Roman" panose="02020603050405020304" pitchFamily="18" charset="0"/>
                <a:cs typeface="Times New Roman" panose="02020603050405020304" pitchFamily="18" charset="0"/>
              </a:rPr>
              <a:t>Confirmed by year</a:t>
            </a:r>
          </a:p>
        </p:txBody>
      </p:sp>
      <p:sp>
        <p:nvSpPr>
          <p:cNvPr id="1048659" name="Text Placeholder 5"/>
          <p:cNvSpPr>
            <a:spLocks noGrp="1"/>
          </p:cNvSpPr>
          <p:nvPr>
            <p:ph type="body" sz="half" idx="2"/>
          </p:nvPr>
        </p:nvSpPr>
        <p:spPr>
          <a:xfrm>
            <a:off x="839788" y="1457905"/>
            <a:ext cx="3932237" cy="4596530"/>
          </a:xfrm>
        </p:spPr>
        <p:txBody>
          <a:bodyPr>
            <a:normAutofit/>
          </a:bodyPr>
          <a:p>
            <a:pPr indent="-285750" marL="285750">
              <a:lnSpc>
                <a:spcPct val="150000"/>
              </a:lnSpc>
              <a:buFont typeface="Arial" panose="020B0604020202020204" pitchFamily="34" charset="0"/>
              <a:buChar char="•"/>
            </a:pPr>
            <a:r>
              <a:rPr dirty="0" sz="1800" lang="en-US"/>
              <a:t>The report shows that in 2020 the global confirmed COVID-19 case were 21% which double in 2022 to 43%. It could be inferred that the world population were not paying attention to disease and not taken preventive measures to reduce the rate. </a:t>
            </a:r>
          </a:p>
          <a:p>
            <a:endParaRPr dirty="0" lang="en-US"/>
          </a:p>
        </p:txBody>
      </p:sp>
      <p:graphicFrame>
        <p:nvGraphicFramePr>
          <p:cNvPr id="4194307" name="Content Placeholder 6"/>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pic>
        <p:nvPicPr>
          <p:cNvPr id="2097162"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60" name="Text Placeholder 1"/>
          <p:cNvSpPr>
            <a:spLocks noGrp="1"/>
          </p:cNvSpPr>
          <p:nvPr>
            <p:ph type="body" sz="quarter" idx="10"/>
          </p:nvPr>
        </p:nvSpPr>
        <p:spPr/>
        <p:txBody>
          <a:bodyPr/>
          <a:p>
            <a:r>
              <a:rPr altLang="ko-KR" dirty="0" lang="en-US">
                <a:solidFill>
                  <a:schemeClr val="accent1"/>
                </a:solidFill>
              </a:rPr>
              <a:t>Cases of Death by Year</a:t>
            </a:r>
            <a:endParaRPr altLang="en-US" dirty="0" lang="ko-KR">
              <a:solidFill>
                <a:schemeClr val="accent1"/>
              </a:solidFill>
            </a:endParaRPr>
          </a:p>
        </p:txBody>
      </p:sp>
      <p:sp>
        <p:nvSpPr>
          <p:cNvPr id="1048661"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662" name="Title 3"/>
          <p:cNvSpPr>
            <a:spLocks noGrp="1"/>
          </p:cNvSpPr>
          <p:nvPr>
            <p:ph type="title"/>
          </p:nvPr>
        </p:nvSpPr>
        <p:spPr>
          <a:xfrm>
            <a:off x="839788" y="803565"/>
            <a:ext cx="3122612" cy="654339"/>
          </a:xfrm>
        </p:spPr>
        <p:txBody>
          <a:bodyPr/>
          <a:p>
            <a:r>
              <a:rPr dirty="0" lang="en-US">
                <a:solidFill>
                  <a:schemeClr val="tx1">
                    <a:lumMod val="85000"/>
                    <a:lumOff val="15000"/>
                  </a:schemeClr>
                </a:solidFill>
                <a:latin typeface="Times New Roman" panose="02020603050405020304" pitchFamily="18" charset="0"/>
                <a:cs typeface="Times New Roman" panose="02020603050405020304" pitchFamily="18" charset="0"/>
              </a:rPr>
              <a:t>Death by year</a:t>
            </a:r>
          </a:p>
        </p:txBody>
      </p:sp>
      <p:sp>
        <p:nvSpPr>
          <p:cNvPr id="1048663" name="Text Placeholder 5"/>
          <p:cNvSpPr>
            <a:spLocks noGrp="1"/>
          </p:cNvSpPr>
          <p:nvPr>
            <p:ph type="body" sz="half" idx="2"/>
          </p:nvPr>
        </p:nvSpPr>
        <p:spPr>
          <a:xfrm>
            <a:off x="839788" y="1457905"/>
            <a:ext cx="3932237" cy="4596530"/>
          </a:xfrm>
        </p:spPr>
        <p:txBody>
          <a:bodyPr>
            <a:normAutofit fontScale="93750" lnSpcReduction="20000"/>
          </a:bodyPr>
          <a:p>
            <a:pPr indent="-285750" marL="285750">
              <a:lnSpc>
                <a:spcPct val="150000"/>
              </a:lnSpc>
              <a:buFont typeface="Arial" panose="020B0604020202020204" pitchFamily="34" charset="0"/>
              <a:buChar char="•"/>
            </a:pPr>
            <a:r>
              <a:rPr dirty="0" sz="1800" lang="en-US"/>
              <a:t>The world record highest death rate in the year 2021  with </a:t>
            </a:r>
            <a:r>
              <a:rPr b="0" dirty="0" sz="1800" i="0" lang="en-US" strike="noStrike" u="none">
                <a:solidFill>
                  <a:srgbClr val="000000"/>
                </a:solidFill>
                <a:effectLst/>
                <a:latin typeface="Calibri" panose="020F0502020204030204" pitchFamily="34" charset="0"/>
              </a:rPr>
              <a:t>475061</a:t>
            </a:r>
            <a:r>
              <a:rPr dirty="0" sz="2000" lang="en-US"/>
              <a:t> death record which was significantly reduced in 2022 by 22%. This implies that the medical practitioners, scientists and all stakeholders were could find a common ground common to combat COVID-19 and preventive measure in reducing the death rate from technology to research, health care and awareness.  </a:t>
            </a:r>
            <a:endParaRPr dirty="0" sz="1800" lang="en-US"/>
          </a:p>
          <a:p>
            <a:endParaRPr dirty="0" lang="en-US"/>
          </a:p>
        </p:txBody>
      </p:sp>
      <p:graphicFrame>
        <p:nvGraphicFramePr>
          <p:cNvPr id="4194308" name="Chart 4"/>
          <p:cNvGraphicFramePr>
            <a:graphicFrameLocks/>
          </p:cNvGraphicFramePr>
          <p:nvPr/>
        </p:nvGraphicFramePr>
        <p:xfrm>
          <a:off x="5145090" y="992187"/>
          <a:ext cx="6169024" cy="48736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pic>
        <p:nvPicPr>
          <p:cNvPr id="2097163"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64" name="Text Placeholder 1"/>
          <p:cNvSpPr>
            <a:spLocks noGrp="1"/>
          </p:cNvSpPr>
          <p:nvPr>
            <p:ph type="body" sz="quarter" idx="10"/>
          </p:nvPr>
        </p:nvSpPr>
        <p:spPr/>
        <p:txBody>
          <a:bodyPr/>
          <a:p>
            <a:r>
              <a:rPr altLang="ko-KR" dirty="0" lang="en-US">
                <a:solidFill>
                  <a:schemeClr val="accent1"/>
                </a:solidFill>
              </a:rPr>
              <a:t>Conclusion</a:t>
            </a:r>
            <a:endParaRPr altLang="en-US" dirty="0" lang="ko-KR">
              <a:solidFill>
                <a:schemeClr val="accent1"/>
              </a:solidFill>
            </a:endParaRPr>
          </a:p>
        </p:txBody>
      </p:sp>
      <p:sp>
        <p:nvSpPr>
          <p:cNvPr id="1048665"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667" name="Text Placeholder 1"/>
          <p:cNvSpPr>
            <a:spLocks noGrp="1"/>
          </p:cNvSpPr>
          <p:nvPr>
            <p:ph type="body" sz="quarter" idx="10"/>
          </p:nvPr>
        </p:nvSpPr>
        <p:spPr>
          <a:xfrm>
            <a:off x="258215" y="120970"/>
            <a:ext cx="11573197" cy="724247"/>
          </a:xfrm>
          <a:prstGeom prst="rect"/>
        </p:spPr>
        <p:txBody>
          <a:bodyPr/>
          <a:p>
            <a:r>
              <a:rPr b="1" dirty="0" lang="en-US">
                <a:solidFill>
                  <a:schemeClr val="accent1"/>
                </a:solidFill>
                <a:latin typeface="Rockwell" panose="02060603020205020403" pitchFamily="18" charset="0"/>
              </a:rPr>
              <a:t>Conclusion</a:t>
            </a:r>
          </a:p>
        </p:txBody>
      </p:sp>
      <p:sp>
        <p:nvSpPr>
          <p:cNvPr id="1048668" name="Freeform: Shape 19"/>
          <p:cNvSpPr/>
          <p:nvPr/>
        </p:nvSpPr>
        <p:spPr>
          <a:xfrm>
            <a:off x="-41320" y="3354097"/>
            <a:ext cx="4164467" cy="3165526"/>
          </a:xfrm>
          <a:custGeom>
            <a:avLst/>
            <a:gdLst>
              <a:gd name="connsiteX0" fmla="*/ 1005 w 7155770"/>
              <a:gd name="connsiteY0" fmla="*/ 1973084 h 5439298"/>
              <a:gd name="connsiteX1" fmla="*/ 740251 w 7155770"/>
              <a:gd name="connsiteY1" fmla="*/ 427475 h 5439298"/>
              <a:gd name="connsiteX2" fmla="*/ 2022873 w 7155770"/>
              <a:gd name="connsiteY2" fmla="*/ 2616 h 5439298"/>
              <a:gd name="connsiteX3" fmla="*/ 3624925 w 7155770"/>
              <a:gd name="connsiteY3" fmla="*/ 1033290 h 5439298"/>
              <a:gd name="connsiteX4" fmla="*/ 3735179 w 7155770"/>
              <a:gd name="connsiteY4" fmla="*/ 1330567 h 5439298"/>
              <a:gd name="connsiteX5" fmla="*/ 3744245 w 7155770"/>
              <a:gd name="connsiteY5" fmla="*/ 1424152 h 5439298"/>
              <a:gd name="connsiteX6" fmla="*/ 3833809 w 7155770"/>
              <a:gd name="connsiteY6" fmla="*/ 1604522 h 5439298"/>
              <a:gd name="connsiteX7" fmla="*/ 4431361 w 7155770"/>
              <a:gd name="connsiteY7" fmla="*/ 2115362 h 5439298"/>
              <a:gd name="connsiteX8" fmla="*/ 4263860 w 7155770"/>
              <a:gd name="connsiteY8" fmla="*/ 2552286 h 5439298"/>
              <a:gd name="connsiteX9" fmla="*/ 4362635 w 7155770"/>
              <a:gd name="connsiteY9" fmla="*/ 2928964 h 5439298"/>
              <a:gd name="connsiteX10" fmla="*/ 4406869 w 7155770"/>
              <a:gd name="connsiteY10" fmla="*/ 2975756 h 5439298"/>
              <a:gd name="connsiteX11" fmla="*/ 4520340 w 7155770"/>
              <a:gd name="connsiteY11" fmla="*/ 2867256 h 5439298"/>
              <a:gd name="connsiteX12" fmla="*/ 4618458 w 7155770"/>
              <a:gd name="connsiteY12" fmla="*/ 2875372 h 5439298"/>
              <a:gd name="connsiteX13" fmla="*/ 4737485 w 7155770"/>
              <a:gd name="connsiteY13" fmla="*/ 2917485 h 5439298"/>
              <a:gd name="connsiteX14" fmla="*/ 4815570 w 7155770"/>
              <a:gd name="connsiteY14" fmla="*/ 3005586 h 5439298"/>
              <a:gd name="connsiteX15" fmla="*/ 5361797 w 7155770"/>
              <a:gd name="connsiteY15" fmla="*/ 3811365 h 5439298"/>
              <a:gd name="connsiteX16" fmla="*/ 5238968 w 7155770"/>
              <a:gd name="connsiteY16" fmla="*/ 3747537 h 5439298"/>
              <a:gd name="connsiteX17" fmla="*/ 4673146 w 7155770"/>
              <a:gd name="connsiteY17" fmla="*/ 2979046 h 5439298"/>
              <a:gd name="connsiteX18" fmla="*/ 5282616 w 7155770"/>
              <a:gd name="connsiteY18" fmla="*/ 3857938 h 5439298"/>
              <a:gd name="connsiteX19" fmla="*/ 5312300 w 7155770"/>
              <a:gd name="connsiteY19" fmla="*/ 3886671 h 5439298"/>
              <a:gd name="connsiteX20" fmla="*/ 5364210 w 7155770"/>
              <a:gd name="connsiteY20" fmla="*/ 3880603 h 5439298"/>
              <a:gd name="connsiteX21" fmla="*/ 6084008 w 7155770"/>
              <a:gd name="connsiteY21" fmla="*/ 3746660 h 5439298"/>
              <a:gd name="connsiteX22" fmla="*/ 6274833 w 7155770"/>
              <a:gd name="connsiteY22" fmla="*/ 3769032 h 5439298"/>
              <a:gd name="connsiteX23" fmla="*/ 6656994 w 7155770"/>
              <a:gd name="connsiteY23" fmla="*/ 4013741 h 5439298"/>
              <a:gd name="connsiteX24" fmla="*/ 6999602 w 7155770"/>
              <a:gd name="connsiteY24" fmla="*/ 4280604 h 5439298"/>
              <a:gd name="connsiteX25" fmla="*/ 7101741 w 7155770"/>
              <a:gd name="connsiteY25" fmla="*/ 4656259 h 5439298"/>
              <a:gd name="connsiteX26" fmla="*/ 7155771 w 7155770"/>
              <a:gd name="connsiteY26" fmla="*/ 5438129 h 5439298"/>
              <a:gd name="connsiteX27" fmla="*/ 5847999 w 7155770"/>
              <a:gd name="connsiteY27" fmla="*/ 5439299 h 5439298"/>
              <a:gd name="connsiteX28" fmla="*/ 5800330 w 7155770"/>
              <a:gd name="connsiteY28" fmla="*/ 5429867 h 5439298"/>
              <a:gd name="connsiteX29" fmla="*/ 5773570 w 7155770"/>
              <a:gd name="connsiteY29" fmla="*/ 5391337 h 5439298"/>
              <a:gd name="connsiteX30" fmla="*/ 5339133 w 7155770"/>
              <a:gd name="connsiteY30" fmla="*/ 4811624 h 5439298"/>
              <a:gd name="connsiteX31" fmla="*/ 5262510 w 7155770"/>
              <a:gd name="connsiteY31" fmla="*/ 4726155 h 5439298"/>
              <a:gd name="connsiteX32" fmla="*/ 5280277 w 7155770"/>
              <a:gd name="connsiteY32" fmla="*/ 4621091 h 5439298"/>
              <a:gd name="connsiteX33" fmla="*/ 5170973 w 7155770"/>
              <a:gd name="connsiteY33" fmla="*/ 4571155 h 5439298"/>
              <a:gd name="connsiteX34" fmla="*/ 5144286 w 7155770"/>
              <a:gd name="connsiteY34" fmla="*/ 4462290 h 5439298"/>
              <a:gd name="connsiteX35" fmla="*/ 5171338 w 7155770"/>
              <a:gd name="connsiteY35" fmla="*/ 4428512 h 5439298"/>
              <a:gd name="connsiteX36" fmla="*/ 5125642 w 7155770"/>
              <a:gd name="connsiteY36" fmla="*/ 4135401 h 5439298"/>
              <a:gd name="connsiteX37" fmla="*/ 4438380 w 7155770"/>
              <a:gd name="connsiteY37" fmla="*/ 3036952 h 5439298"/>
              <a:gd name="connsiteX38" fmla="*/ 4391003 w 7155770"/>
              <a:gd name="connsiteY38" fmla="*/ 3254097 h 5439298"/>
              <a:gd name="connsiteX39" fmla="*/ 4553168 w 7155770"/>
              <a:gd name="connsiteY39" fmla="*/ 3542017 h 5439298"/>
              <a:gd name="connsiteX40" fmla="*/ 4311163 w 7155770"/>
              <a:gd name="connsiteY40" fmla="*/ 4045180 h 5439298"/>
              <a:gd name="connsiteX41" fmla="*/ 3818528 w 7155770"/>
              <a:gd name="connsiteY41" fmla="*/ 4122241 h 5439298"/>
              <a:gd name="connsiteX42" fmla="*/ 3622585 w 7155770"/>
              <a:gd name="connsiteY42" fmla="*/ 4285868 h 5439298"/>
              <a:gd name="connsiteX43" fmla="*/ 3627630 w 7155770"/>
              <a:gd name="connsiteY43" fmla="*/ 4516978 h 5439298"/>
              <a:gd name="connsiteX44" fmla="*/ 3614470 w 7155770"/>
              <a:gd name="connsiteY44" fmla="*/ 4997111 h 5439298"/>
              <a:gd name="connsiteX45" fmla="*/ 3557076 w 7155770"/>
              <a:gd name="connsiteY45" fmla="*/ 5438714 h 5439298"/>
              <a:gd name="connsiteX46" fmla="*/ 1151658 w 7155770"/>
              <a:gd name="connsiteY46" fmla="*/ 5438714 h 5439298"/>
              <a:gd name="connsiteX47" fmla="*/ 1155533 w 7155770"/>
              <a:gd name="connsiteY47" fmla="*/ 5402816 h 5439298"/>
              <a:gd name="connsiteX48" fmla="*/ 1179148 w 7155770"/>
              <a:gd name="connsiteY48" fmla="*/ 4610636 h 5439298"/>
              <a:gd name="connsiteX49" fmla="*/ 893277 w 7155770"/>
              <a:gd name="connsiteY49" fmla="*/ 3879214 h 5439298"/>
              <a:gd name="connsiteX50" fmla="*/ 555495 w 7155770"/>
              <a:gd name="connsiteY50" fmla="*/ 3500050 h 5439298"/>
              <a:gd name="connsiteX51" fmla="*/ 293238 w 7155770"/>
              <a:gd name="connsiteY51" fmla="*/ 3083378 h 5439298"/>
              <a:gd name="connsiteX52" fmla="*/ 1005 w 7155770"/>
              <a:gd name="connsiteY52" fmla="*/ 1973084 h 5439298"/>
              <a:gd name="connsiteX53" fmla="*/ 5932591 w 7155770"/>
              <a:gd name="connsiteY53" fmla="*/ 4678631 h 5439298"/>
              <a:gd name="connsiteX54" fmla="*/ 6059881 w 7155770"/>
              <a:gd name="connsiteY54" fmla="*/ 4810162 h 5439298"/>
              <a:gd name="connsiteX55" fmla="*/ 6088541 w 7155770"/>
              <a:gd name="connsiteY55" fmla="*/ 4813013 h 5439298"/>
              <a:gd name="connsiteX56" fmla="*/ 6250413 w 7155770"/>
              <a:gd name="connsiteY56" fmla="*/ 4738072 h 5439298"/>
              <a:gd name="connsiteX57" fmla="*/ 6321479 w 7155770"/>
              <a:gd name="connsiteY57" fmla="*/ 4690841 h 5439298"/>
              <a:gd name="connsiteX58" fmla="*/ 6288943 w 7155770"/>
              <a:gd name="connsiteY58" fmla="*/ 4676438 h 5439298"/>
              <a:gd name="connsiteX59" fmla="*/ 6044161 w 7155770"/>
              <a:gd name="connsiteY59" fmla="*/ 4613780 h 5439298"/>
              <a:gd name="connsiteX60" fmla="*/ 6015428 w 7155770"/>
              <a:gd name="connsiteY60" fmla="*/ 4616193 h 5439298"/>
              <a:gd name="connsiteX61" fmla="*/ 5932591 w 7155770"/>
              <a:gd name="connsiteY61" fmla="*/ 4678631 h 543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55770" h="5439298">
                <a:moveTo>
                  <a:pt x="1005" y="1973084"/>
                </a:moveTo>
                <a:cubicBezTo>
                  <a:pt x="20015" y="1383501"/>
                  <a:pt x="281394" y="797135"/>
                  <a:pt x="740251" y="427475"/>
                </a:cubicBezTo>
                <a:cubicBezTo>
                  <a:pt x="1113127" y="127054"/>
                  <a:pt x="1545006" y="-21950"/>
                  <a:pt x="2022873" y="2616"/>
                </a:cubicBezTo>
                <a:cubicBezTo>
                  <a:pt x="2749031" y="39903"/>
                  <a:pt x="3293138" y="377393"/>
                  <a:pt x="3624925" y="1033290"/>
                </a:cubicBezTo>
                <a:cubicBezTo>
                  <a:pt x="3672375" y="1127021"/>
                  <a:pt x="3701328" y="1230402"/>
                  <a:pt x="3735179" y="1330567"/>
                </a:cubicBezTo>
                <a:cubicBezTo>
                  <a:pt x="3744976" y="1359593"/>
                  <a:pt x="3746512" y="1393225"/>
                  <a:pt x="3744245" y="1424152"/>
                </a:cubicBezTo>
                <a:cubicBezTo>
                  <a:pt x="3738542" y="1503041"/>
                  <a:pt x="3771736" y="1560434"/>
                  <a:pt x="3833809" y="1604522"/>
                </a:cubicBezTo>
                <a:cubicBezTo>
                  <a:pt x="4027266" y="1741755"/>
                  <a:pt x="4320010" y="1897120"/>
                  <a:pt x="4431361" y="2115362"/>
                </a:cubicBezTo>
                <a:cubicBezTo>
                  <a:pt x="4547611" y="2343255"/>
                  <a:pt x="4272925" y="2362411"/>
                  <a:pt x="4263860" y="2552286"/>
                </a:cubicBezTo>
                <a:cubicBezTo>
                  <a:pt x="4258815" y="2657715"/>
                  <a:pt x="4518293" y="2841155"/>
                  <a:pt x="4362635" y="2928964"/>
                </a:cubicBezTo>
                <a:cubicBezTo>
                  <a:pt x="4377404" y="2944537"/>
                  <a:pt x="4392100" y="2960183"/>
                  <a:pt x="4406869" y="2975756"/>
                </a:cubicBezTo>
                <a:cubicBezTo>
                  <a:pt x="4421199" y="2922384"/>
                  <a:pt x="4465871" y="2876615"/>
                  <a:pt x="4520340" y="2867256"/>
                </a:cubicBezTo>
                <a:cubicBezTo>
                  <a:pt x="4552875" y="2861627"/>
                  <a:pt x="4586142" y="2868500"/>
                  <a:pt x="4618458" y="2875372"/>
                </a:cubicBezTo>
                <a:cubicBezTo>
                  <a:pt x="4659913" y="2884219"/>
                  <a:pt x="4702538" y="2893504"/>
                  <a:pt x="4737485" y="2917485"/>
                </a:cubicBezTo>
                <a:cubicBezTo>
                  <a:pt x="4770021" y="2939857"/>
                  <a:pt x="4793198" y="2973051"/>
                  <a:pt x="4815570" y="3005586"/>
                </a:cubicBezTo>
                <a:cubicBezTo>
                  <a:pt x="4999523" y="3272888"/>
                  <a:pt x="5181647" y="3541505"/>
                  <a:pt x="5361797" y="3811365"/>
                </a:cubicBezTo>
                <a:cubicBezTo>
                  <a:pt x="5316614" y="3833664"/>
                  <a:pt x="5268798" y="3788115"/>
                  <a:pt x="5238968" y="3747537"/>
                </a:cubicBezTo>
                <a:cubicBezTo>
                  <a:pt x="5050336" y="3491349"/>
                  <a:pt x="4861705" y="3235234"/>
                  <a:pt x="4673146" y="2979046"/>
                </a:cubicBezTo>
                <a:cubicBezTo>
                  <a:pt x="4876327" y="3272010"/>
                  <a:pt x="5079435" y="3564974"/>
                  <a:pt x="5282616" y="3857938"/>
                </a:cubicBezTo>
                <a:cubicBezTo>
                  <a:pt x="5290585" y="3869416"/>
                  <a:pt x="5299286" y="3881553"/>
                  <a:pt x="5312300" y="3886671"/>
                </a:cubicBezTo>
                <a:cubicBezTo>
                  <a:pt x="5328897" y="3893251"/>
                  <a:pt x="5347540" y="3886817"/>
                  <a:pt x="5364210" y="3880603"/>
                </a:cubicBezTo>
                <a:cubicBezTo>
                  <a:pt x="5594078" y="3795207"/>
                  <a:pt x="5838787" y="3749657"/>
                  <a:pt x="6084008" y="3746660"/>
                </a:cubicBezTo>
                <a:cubicBezTo>
                  <a:pt x="6148347" y="3745856"/>
                  <a:pt x="6213929" y="3748195"/>
                  <a:pt x="6274833" y="3769032"/>
                </a:cubicBezTo>
                <a:cubicBezTo>
                  <a:pt x="6419158" y="3818457"/>
                  <a:pt x="6538990" y="3920669"/>
                  <a:pt x="6656994" y="4013741"/>
                </a:cubicBezTo>
                <a:cubicBezTo>
                  <a:pt x="6765787" y="4099576"/>
                  <a:pt x="6914060" y="4170423"/>
                  <a:pt x="6999602" y="4280604"/>
                </a:cubicBezTo>
                <a:cubicBezTo>
                  <a:pt x="7080392" y="4384717"/>
                  <a:pt x="7092602" y="4524802"/>
                  <a:pt x="7101741" y="4656259"/>
                </a:cubicBezTo>
                <a:cubicBezTo>
                  <a:pt x="7119727" y="4916907"/>
                  <a:pt x="7137712" y="5177481"/>
                  <a:pt x="7155771" y="5438129"/>
                </a:cubicBezTo>
                <a:cubicBezTo>
                  <a:pt x="6719871" y="5438495"/>
                  <a:pt x="6283899" y="5438934"/>
                  <a:pt x="5847999" y="5439299"/>
                </a:cubicBezTo>
                <a:cubicBezTo>
                  <a:pt x="5831548" y="5439299"/>
                  <a:pt x="5814002" y="5439006"/>
                  <a:pt x="5800330" y="5429867"/>
                </a:cubicBezTo>
                <a:cubicBezTo>
                  <a:pt x="5787169" y="5421094"/>
                  <a:pt x="5780150" y="5405813"/>
                  <a:pt x="5773570" y="5391337"/>
                </a:cubicBezTo>
                <a:cubicBezTo>
                  <a:pt x="5672528" y="5169951"/>
                  <a:pt x="5523231" y="4970718"/>
                  <a:pt x="5339133" y="4811624"/>
                </a:cubicBezTo>
                <a:cubicBezTo>
                  <a:pt x="5309961" y="4786400"/>
                  <a:pt x="5279033" y="4761030"/>
                  <a:pt x="5262510" y="4726155"/>
                </a:cubicBezTo>
                <a:cubicBezTo>
                  <a:pt x="5246060" y="4691280"/>
                  <a:pt x="5249057" y="4643683"/>
                  <a:pt x="5280277" y="4621091"/>
                </a:cubicBezTo>
                <a:cubicBezTo>
                  <a:pt x="5241380" y="4609978"/>
                  <a:pt x="5201095" y="4598134"/>
                  <a:pt x="5170973" y="4571155"/>
                </a:cubicBezTo>
                <a:cubicBezTo>
                  <a:pt x="5140850" y="4544177"/>
                  <a:pt x="5124326" y="4497457"/>
                  <a:pt x="5144286" y="4462290"/>
                </a:cubicBezTo>
                <a:cubicBezTo>
                  <a:pt x="5151378" y="4449714"/>
                  <a:pt x="5162345" y="4439844"/>
                  <a:pt x="5171338" y="4428512"/>
                </a:cubicBezTo>
                <a:cubicBezTo>
                  <a:pt x="5237067" y="4345601"/>
                  <a:pt x="5181720" y="4225111"/>
                  <a:pt x="5125642" y="4135401"/>
                </a:cubicBezTo>
                <a:cubicBezTo>
                  <a:pt x="4896579" y="3769251"/>
                  <a:pt x="4667443" y="3403102"/>
                  <a:pt x="4438380" y="3036952"/>
                </a:cubicBezTo>
                <a:cubicBezTo>
                  <a:pt x="4438892" y="3037829"/>
                  <a:pt x="4384569" y="3217614"/>
                  <a:pt x="4391003" y="3254097"/>
                </a:cubicBezTo>
                <a:cubicBezTo>
                  <a:pt x="4410671" y="3365887"/>
                  <a:pt x="4514125" y="3437099"/>
                  <a:pt x="4553168" y="3542017"/>
                </a:cubicBezTo>
                <a:cubicBezTo>
                  <a:pt x="4636809" y="3766985"/>
                  <a:pt x="4558505" y="4006503"/>
                  <a:pt x="4311163" y="4045180"/>
                </a:cubicBezTo>
                <a:cubicBezTo>
                  <a:pt x="4146952" y="4070843"/>
                  <a:pt x="3982740" y="4096505"/>
                  <a:pt x="3818528" y="4122241"/>
                </a:cubicBezTo>
                <a:cubicBezTo>
                  <a:pt x="3720045" y="4137668"/>
                  <a:pt x="3648394" y="4181974"/>
                  <a:pt x="3622585" y="4285868"/>
                </a:cubicBezTo>
                <a:cubicBezTo>
                  <a:pt x="3603868" y="4361175"/>
                  <a:pt x="3615493" y="4440356"/>
                  <a:pt x="3627630" y="4516978"/>
                </a:cubicBezTo>
                <a:cubicBezTo>
                  <a:pt x="3653146" y="4678047"/>
                  <a:pt x="3640644" y="4836775"/>
                  <a:pt x="3614470" y="4997111"/>
                </a:cubicBezTo>
                <a:cubicBezTo>
                  <a:pt x="3590562" y="5143557"/>
                  <a:pt x="3575866" y="5291464"/>
                  <a:pt x="3557076" y="5438714"/>
                </a:cubicBezTo>
                <a:cubicBezTo>
                  <a:pt x="2755246" y="5438714"/>
                  <a:pt x="1953488" y="5438714"/>
                  <a:pt x="1151658" y="5438714"/>
                </a:cubicBezTo>
                <a:cubicBezTo>
                  <a:pt x="1152901" y="5426723"/>
                  <a:pt x="1153193" y="5414587"/>
                  <a:pt x="1155533" y="5402816"/>
                </a:cubicBezTo>
                <a:cubicBezTo>
                  <a:pt x="1207955" y="5140048"/>
                  <a:pt x="1215193" y="4876109"/>
                  <a:pt x="1179148" y="4610636"/>
                </a:cubicBezTo>
                <a:cubicBezTo>
                  <a:pt x="1143469" y="4348014"/>
                  <a:pt x="1052955" y="4092631"/>
                  <a:pt x="893277" y="3879214"/>
                </a:cubicBezTo>
                <a:cubicBezTo>
                  <a:pt x="791650" y="3743370"/>
                  <a:pt x="667577" y="3626901"/>
                  <a:pt x="555495" y="3500050"/>
                </a:cubicBezTo>
                <a:cubicBezTo>
                  <a:pt x="440049" y="3369470"/>
                  <a:pt x="372054" y="3235454"/>
                  <a:pt x="293238" y="3083378"/>
                </a:cubicBezTo>
                <a:cubicBezTo>
                  <a:pt x="107604" y="2724979"/>
                  <a:pt x="-12301" y="2384418"/>
                  <a:pt x="1005" y="1973084"/>
                </a:cubicBezTo>
                <a:close/>
                <a:moveTo>
                  <a:pt x="5932591" y="4678631"/>
                </a:moveTo>
                <a:cubicBezTo>
                  <a:pt x="5975581" y="4723449"/>
                  <a:pt x="6016963" y="4767610"/>
                  <a:pt x="6059881" y="4810162"/>
                </a:cubicBezTo>
                <a:cubicBezTo>
                  <a:pt x="6065291" y="4815572"/>
                  <a:pt x="6080645" y="4816523"/>
                  <a:pt x="6088541" y="4813013"/>
                </a:cubicBezTo>
                <a:cubicBezTo>
                  <a:pt x="6143010" y="4789178"/>
                  <a:pt x="6197260" y="4764685"/>
                  <a:pt x="6250413" y="4738072"/>
                </a:cubicBezTo>
                <a:cubicBezTo>
                  <a:pt x="6273443" y="4726521"/>
                  <a:pt x="6293769" y="4709485"/>
                  <a:pt x="6321479" y="4690841"/>
                </a:cubicBezTo>
                <a:cubicBezTo>
                  <a:pt x="6305321" y="4683457"/>
                  <a:pt x="6296986" y="4676146"/>
                  <a:pt x="6288943" y="4676438"/>
                </a:cubicBezTo>
                <a:cubicBezTo>
                  <a:pt x="6200916" y="4679947"/>
                  <a:pt x="6122173" y="4649020"/>
                  <a:pt x="6044161" y="4613780"/>
                </a:cubicBezTo>
                <a:cubicBezTo>
                  <a:pt x="6036338" y="4610271"/>
                  <a:pt x="6022520" y="4611368"/>
                  <a:pt x="6015428" y="4616193"/>
                </a:cubicBezTo>
                <a:cubicBezTo>
                  <a:pt x="5988449" y="4634544"/>
                  <a:pt x="5963152" y="4655235"/>
                  <a:pt x="5932591" y="4678631"/>
                </a:cubicBezTo>
                <a:close/>
              </a:path>
            </a:pathLst>
          </a:custGeom>
          <a:solidFill>
            <a:srgbClr val="FFC000"/>
          </a:solidFill>
          <a:ln w="7309"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1200" kumimoji="0" lang="en-US" noProof="0" normalizeH="0" spc="0" strike="noStrike" u="none">
              <a:ln>
                <a:noFill/>
              </a:ln>
              <a:solidFill>
                <a:prstClr val="black"/>
              </a:solidFill>
              <a:effectLst/>
              <a:uLnTx/>
              <a:uFillTx/>
              <a:latin typeface="Arial"/>
              <a:cs typeface="+mn-cs"/>
            </a:endParaRPr>
          </a:p>
        </p:txBody>
      </p:sp>
      <p:sp>
        <p:nvSpPr>
          <p:cNvPr id="1048669" name="Freeform: Shape 20"/>
          <p:cNvSpPr/>
          <p:nvPr/>
        </p:nvSpPr>
        <p:spPr>
          <a:xfrm>
            <a:off x="2431061" y="2154820"/>
            <a:ext cx="1994686" cy="1414833"/>
          </a:xfrm>
          <a:custGeom>
            <a:avLst/>
            <a:gdLst>
              <a:gd name="connsiteX0" fmla="*/ 3658104 w 3658104"/>
              <a:gd name="connsiteY0" fmla="*/ 1440326 h 2594697"/>
              <a:gd name="connsiteX1" fmla="*/ 3639022 w 3658104"/>
              <a:gd name="connsiteY1" fmla="*/ 1517826 h 2594697"/>
              <a:gd name="connsiteX2" fmla="*/ 3252108 w 3658104"/>
              <a:gd name="connsiteY2" fmla="*/ 1916804 h 2594697"/>
              <a:gd name="connsiteX3" fmla="*/ 3127596 w 3658104"/>
              <a:gd name="connsiteY3" fmla="*/ 1956358 h 2594697"/>
              <a:gd name="connsiteX4" fmla="*/ 3113339 w 3658104"/>
              <a:gd name="connsiteY4" fmla="*/ 2085841 h 2594697"/>
              <a:gd name="connsiteX5" fmla="*/ 2703029 w 3658104"/>
              <a:gd name="connsiteY5" fmla="*/ 2528175 h 2594697"/>
              <a:gd name="connsiteX6" fmla="*/ 1985352 w 3658104"/>
              <a:gd name="connsiteY6" fmla="*/ 2427937 h 2594697"/>
              <a:gd name="connsiteX7" fmla="*/ 1882628 w 3658104"/>
              <a:gd name="connsiteY7" fmla="*/ 2494397 h 2594697"/>
              <a:gd name="connsiteX8" fmla="*/ 976977 w 3658104"/>
              <a:gd name="connsiteY8" fmla="*/ 2376027 h 2594697"/>
              <a:gd name="connsiteX9" fmla="*/ 888145 w 3658104"/>
              <a:gd name="connsiteY9" fmla="*/ 2256121 h 2594697"/>
              <a:gd name="connsiteX10" fmla="*/ 833968 w 3658104"/>
              <a:gd name="connsiteY10" fmla="*/ 2231701 h 2594697"/>
              <a:gd name="connsiteX11" fmla="*/ 204100 w 3658104"/>
              <a:gd name="connsiteY11" fmla="*/ 2073046 h 2594697"/>
              <a:gd name="connsiteX12" fmla="*/ 162352 w 3658104"/>
              <a:gd name="connsiteY12" fmla="*/ 1269388 h 2594697"/>
              <a:gd name="connsiteX13" fmla="*/ 177560 w 3658104"/>
              <a:gd name="connsiteY13" fmla="*/ 1252133 h 2594697"/>
              <a:gd name="connsiteX14" fmla="*/ 110369 w 3658104"/>
              <a:gd name="connsiteY14" fmla="*/ 989511 h 2594697"/>
              <a:gd name="connsiteX15" fmla="*/ 421099 w 3658104"/>
              <a:gd name="connsiteY15" fmla="*/ 502433 h 2594697"/>
              <a:gd name="connsiteX16" fmla="*/ 858023 w 3658104"/>
              <a:gd name="connsiteY16" fmla="*/ 411114 h 2594697"/>
              <a:gd name="connsiteX17" fmla="*/ 895383 w 3658104"/>
              <a:gd name="connsiteY17" fmla="*/ 393494 h 2594697"/>
              <a:gd name="connsiteX18" fmla="*/ 1430059 w 3658104"/>
              <a:gd name="connsiteY18" fmla="*/ 7311 h 2594697"/>
              <a:gd name="connsiteX19" fmla="*/ 1457403 w 3658104"/>
              <a:gd name="connsiteY19" fmla="*/ 0 h 2594697"/>
              <a:gd name="connsiteX20" fmla="*/ 1618252 w 3658104"/>
              <a:gd name="connsiteY20" fmla="*/ 0 h 2594697"/>
              <a:gd name="connsiteX21" fmla="*/ 1645669 w 3658104"/>
              <a:gd name="connsiteY21" fmla="*/ 7092 h 2594697"/>
              <a:gd name="connsiteX22" fmla="*/ 2088587 w 3658104"/>
              <a:gd name="connsiteY22" fmla="*/ 239226 h 2594697"/>
              <a:gd name="connsiteX23" fmla="*/ 2135014 w 3658104"/>
              <a:gd name="connsiteY23" fmla="*/ 247122 h 2594697"/>
              <a:gd name="connsiteX24" fmla="*/ 2670786 w 3658104"/>
              <a:gd name="connsiteY24" fmla="*/ 213417 h 2594697"/>
              <a:gd name="connsiteX25" fmla="*/ 3140903 w 3658104"/>
              <a:gd name="connsiteY25" fmla="*/ 782821 h 2594697"/>
              <a:gd name="connsiteX26" fmla="*/ 3164299 w 3658104"/>
              <a:gd name="connsiteY26" fmla="*/ 810677 h 2594697"/>
              <a:gd name="connsiteX27" fmla="*/ 3254009 w 3658104"/>
              <a:gd name="connsiteY27" fmla="*/ 841165 h 2594697"/>
              <a:gd name="connsiteX28" fmla="*/ 3639899 w 3658104"/>
              <a:gd name="connsiteY28" fmla="*/ 1246504 h 2594697"/>
              <a:gd name="connsiteX29" fmla="*/ 3657958 w 3658104"/>
              <a:gd name="connsiteY29" fmla="*/ 1316107 h 2594697"/>
              <a:gd name="connsiteX30" fmla="*/ 3658104 w 3658104"/>
              <a:gd name="connsiteY30" fmla="*/ 1440326 h 2594697"/>
              <a:gd name="connsiteX31" fmla="*/ 2443039 w 3658104"/>
              <a:gd name="connsiteY31" fmla="*/ 2463104 h 2594697"/>
              <a:gd name="connsiteX32" fmla="*/ 2853861 w 3658104"/>
              <a:gd name="connsiteY32" fmla="*/ 2324774 h 2594697"/>
              <a:gd name="connsiteX33" fmla="*/ 3023776 w 3658104"/>
              <a:gd name="connsiteY33" fmla="*/ 1922653 h 2594697"/>
              <a:gd name="connsiteX34" fmla="*/ 3079050 w 3658104"/>
              <a:gd name="connsiteY34" fmla="*/ 1849174 h 2594697"/>
              <a:gd name="connsiteX35" fmla="*/ 3379909 w 3658104"/>
              <a:gd name="connsiteY35" fmla="*/ 1726271 h 2594697"/>
              <a:gd name="connsiteX36" fmla="*/ 3456020 w 3658104"/>
              <a:gd name="connsiteY36" fmla="*/ 1106931 h 2594697"/>
              <a:gd name="connsiteX37" fmla="*/ 3108441 w 3658104"/>
              <a:gd name="connsiteY37" fmla="*/ 913620 h 2594697"/>
              <a:gd name="connsiteX38" fmla="*/ 3042347 w 3658104"/>
              <a:gd name="connsiteY38" fmla="*/ 820694 h 2594697"/>
              <a:gd name="connsiteX39" fmla="*/ 3039422 w 3658104"/>
              <a:gd name="connsiteY39" fmla="*/ 704736 h 2594697"/>
              <a:gd name="connsiteX40" fmla="*/ 2745362 w 3658104"/>
              <a:gd name="connsiteY40" fmla="*/ 359716 h 2594697"/>
              <a:gd name="connsiteX41" fmla="*/ 2139109 w 3658104"/>
              <a:gd name="connsiteY41" fmla="*/ 365784 h 2594697"/>
              <a:gd name="connsiteX42" fmla="*/ 2044428 w 3658104"/>
              <a:gd name="connsiteY42" fmla="*/ 344289 h 2594697"/>
              <a:gd name="connsiteX43" fmla="*/ 1971680 w 3658104"/>
              <a:gd name="connsiteY43" fmla="*/ 267594 h 2594697"/>
              <a:gd name="connsiteX44" fmla="*/ 1386118 w 3658104"/>
              <a:gd name="connsiteY44" fmla="*/ 129337 h 2594697"/>
              <a:gd name="connsiteX45" fmla="*/ 960746 w 3658104"/>
              <a:gd name="connsiteY45" fmla="*/ 491831 h 2594697"/>
              <a:gd name="connsiteX46" fmla="*/ 895383 w 3658104"/>
              <a:gd name="connsiteY46" fmla="*/ 528607 h 2594697"/>
              <a:gd name="connsiteX47" fmla="*/ 402016 w 3658104"/>
              <a:gd name="connsiteY47" fmla="*/ 639739 h 2594697"/>
              <a:gd name="connsiteX48" fmla="*/ 272753 w 3658104"/>
              <a:gd name="connsiteY48" fmla="*/ 1217551 h 2594697"/>
              <a:gd name="connsiteX49" fmla="*/ 250600 w 3658104"/>
              <a:gd name="connsiteY49" fmla="*/ 1327367 h 2594697"/>
              <a:gd name="connsiteX50" fmla="*/ 268366 w 3658104"/>
              <a:gd name="connsiteY50" fmla="*/ 1989917 h 2594697"/>
              <a:gd name="connsiteX51" fmla="*/ 850053 w 3658104"/>
              <a:gd name="connsiteY51" fmla="*/ 2115013 h 2594697"/>
              <a:gd name="connsiteX52" fmla="*/ 948902 w 3658104"/>
              <a:gd name="connsiteY52" fmla="*/ 2160709 h 2594697"/>
              <a:gd name="connsiteX53" fmla="*/ 1029326 w 3658104"/>
              <a:gd name="connsiteY53" fmla="*/ 2281565 h 2594697"/>
              <a:gd name="connsiteX54" fmla="*/ 1936878 w 3658104"/>
              <a:gd name="connsiteY54" fmla="*/ 2328211 h 2594697"/>
              <a:gd name="connsiteX55" fmla="*/ 2028050 w 3658104"/>
              <a:gd name="connsiteY55" fmla="*/ 2324848 h 2594697"/>
              <a:gd name="connsiteX56" fmla="*/ 2443039 w 3658104"/>
              <a:gd name="connsiteY56" fmla="*/ 2463104 h 259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658104" h="2594697">
                <a:moveTo>
                  <a:pt x="3658104" y="1440326"/>
                </a:moveTo>
                <a:cubicBezTo>
                  <a:pt x="3651817" y="1466208"/>
                  <a:pt x="3646698" y="1492383"/>
                  <a:pt x="3639022" y="1517826"/>
                </a:cubicBezTo>
                <a:cubicBezTo>
                  <a:pt x="3578923" y="1717498"/>
                  <a:pt x="3441837" y="1843106"/>
                  <a:pt x="3252108" y="1916804"/>
                </a:cubicBezTo>
                <a:cubicBezTo>
                  <a:pt x="3211531" y="1932596"/>
                  <a:pt x="3168978" y="1943344"/>
                  <a:pt x="3127596" y="1956358"/>
                </a:cubicBezTo>
                <a:cubicBezTo>
                  <a:pt x="3123136" y="1999275"/>
                  <a:pt x="3122698" y="2043582"/>
                  <a:pt x="3113339" y="2085841"/>
                </a:cubicBezTo>
                <a:cubicBezTo>
                  <a:pt x="3063038" y="2312711"/>
                  <a:pt x="2914472" y="2453746"/>
                  <a:pt x="2703029" y="2528175"/>
                </a:cubicBezTo>
                <a:cubicBezTo>
                  <a:pt x="2449473" y="2617446"/>
                  <a:pt x="2208932" y="2579866"/>
                  <a:pt x="1985352" y="2427937"/>
                </a:cubicBezTo>
                <a:cubicBezTo>
                  <a:pt x="1951793" y="2449798"/>
                  <a:pt x="1918088" y="2473632"/>
                  <a:pt x="1882628" y="2494397"/>
                </a:cubicBezTo>
                <a:cubicBezTo>
                  <a:pt x="1592297" y="2664311"/>
                  <a:pt x="1203116" y="2614083"/>
                  <a:pt x="976977" y="2376027"/>
                </a:cubicBezTo>
                <a:cubicBezTo>
                  <a:pt x="942907" y="2340201"/>
                  <a:pt x="914319" y="2298308"/>
                  <a:pt x="888145" y="2256121"/>
                </a:cubicBezTo>
                <a:cubicBezTo>
                  <a:pt x="873523" y="2232506"/>
                  <a:pt x="861532" y="2226803"/>
                  <a:pt x="833968" y="2231701"/>
                </a:cubicBezTo>
                <a:cubicBezTo>
                  <a:pt x="600665" y="2273083"/>
                  <a:pt x="387248" y="2227168"/>
                  <a:pt x="204100" y="2073046"/>
                </a:cubicBezTo>
                <a:cubicBezTo>
                  <a:pt x="-51942" y="1857582"/>
                  <a:pt x="-68466" y="1511611"/>
                  <a:pt x="162352" y="1269388"/>
                </a:cubicBezTo>
                <a:cubicBezTo>
                  <a:pt x="167324" y="1264124"/>
                  <a:pt x="171930" y="1258567"/>
                  <a:pt x="177560" y="1252133"/>
                </a:cubicBezTo>
                <a:cubicBezTo>
                  <a:pt x="134643" y="1169662"/>
                  <a:pt x="107517" y="1083169"/>
                  <a:pt x="110369" y="989511"/>
                </a:cubicBezTo>
                <a:cubicBezTo>
                  <a:pt x="117168" y="765566"/>
                  <a:pt x="233491" y="610128"/>
                  <a:pt x="421099" y="502433"/>
                </a:cubicBezTo>
                <a:cubicBezTo>
                  <a:pt x="556066" y="425006"/>
                  <a:pt x="703681" y="399709"/>
                  <a:pt x="858023" y="411114"/>
                </a:cubicBezTo>
                <a:cubicBezTo>
                  <a:pt x="874546" y="412357"/>
                  <a:pt x="886390" y="413600"/>
                  <a:pt x="895383" y="393494"/>
                </a:cubicBezTo>
                <a:cubicBezTo>
                  <a:pt x="998984" y="161872"/>
                  <a:pt x="1187543" y="47085"/>
                  <a:pt x="1430059" y="7311"/>
                </a:cubicBezTo>
                <a:cubicBezTo>
                  <a:pt x="1439344" y="5776"/>
                  <a:pt x="1448337" y="2486"/>
                  <a:pt x="1457403" y="0"/>
                </a:cubicBezTo>
                <a:cubicBezTo>
                  <a:pt x="1510995" y="0"/>
                  <a:pt x="1564660" y="0"/>
                  <a:pt x="1618252" y="0"/>
                </a:cubicBezTo>
                <a:cubicBezTo>
                  <a:pt x="1627391" y="2413"/>
                  <a:pt x="1636383" y="5703"/>
                  <a:pt x="1645669" y="7092"/>
                </a:cubicBezTo>
                <a:cubicBezTo>
                  <a:pt x="1820409" y="32901"/>
                  <a:pt x="1971315" y="104698"/>
                  <a:pt x="2088587" y="239226"/>
                </a:cubicBezTo>
                <a:cubicBezTo>
                  <a:pt x="2104819" y="257870"/>
                  <a:pt x="2116590" y="254945"/>
                  <a:pt x="2135014" y="247122"/>
                </a:cubicBezTo>
                <a:cubicBezTo>
                  <a:pt x="2309535" y="172839"/>
                  <a:pt x="2488662" y="160922"/>
                  <a:pt x="2670786" y="213417"/>
                </a:cubicBezTo>
                <a:cubicBezTo>
                  <a:pt x="2956658" y="295815"/>
                  <a:pt x="3145290" y="531532"/>
                  <a:pt x="3140903" y="782821"/>
                </a:cubicBezTo>
                <a:cubicBezTo>
                  <a:pt x="3140757" y="792253"/>
                  <a:pt x="3154063" y="806363"/>
                  <a:pt x="3164299" y="810677"/>
                </a:cubicBezTo>
                <a:cubicBezTo>
                  <a:pt x="3193398" y="822887"/>
                  <a:pt x="3224910" y="829102"/>
                  <a:pt x="3254009" y="841165"/>
                </a:cubicBezTo>
                <a:cubicBezTo>
                  <a:pt x="3442494" y="919104"/>
                  <a:pt x="3581263" y="1044785"/>
                  <a:pt x="3639899" y="1246504"/>
                </a:cubicBezTo>
                <a:cubicBezTo>
                  <a:pt x="3646553" y="1269534"/>
                  <a:pt x="3651963" y="1292930"/>
                  <a:pt x="3657958" y="1316107"/>
                </a:cubicBezTo>
                <a:cubicBezTo>
                  <a:pt x="3658104" y="1357489"/>
                  <a:pt x="3658104" y="1398871"/>
                  <a:pt x="3658104" y="1440326"/>
                </a:cubicBezTo>
                <a:close/>
                <a:moveTo>
                  <a:pt x="2443039" y="2463104"/>
                </a:moveTo>
                <a:cubicBezTo>
                  <a:pt x="2594383" y="2459595"/>
                  <a:pt x="2734468" y="2420918"/>
                  <a:pt x="2853861" y="2324774"/>
                </a:cubicBezTo>
                <a:cubicBezTo>
                  <a:pt x="2981736" y="2221758"/>
                  <a:pt x="3051120" y="2092348"/>
                  <a:pt x="3023776" y="1922653"/>
                </a:cubicBezTo>
                <a:cubicBezTo>
                  <a:pt x="3016904" y="1880174"/>
                  <a:pt x="3036205" y="1856120"/>
                  <a:pt x="3079050" y="1849174"/>
                </a:cubicBezTo>
                <a:cubicBezTo>
                  <a:pt x="3188792" y="1831335"/>
                  <a:pt x="3290127" y="1793243"/>
                  <a:pt x="3379909" y="1726271"/>
                </a:cubicBezTo>
                <a:cubicBezTo>
                  <a:pt x="3593180" y="1567250"/>
                  <a:pt x="3626374" y="1304921"/>
                  <a:pt x="3456020" y="1106931"/>
                </a:cubicBezTo>
                <a:cubicBezTo>
                  <a:pt x="3364409" y="1000478"/>
                  <a:pt x="3244577" y="941330"/>
                  <a:pt x="3108441" y="913620"/>
                </a:cubicBezTo>
                <a:cubicBezTo>
                  <a:pt x="3045856" y="900899"/>
                  <a:pt x="3036278" y="885399"/>
                  <a:pt x="3042347" y="820694"/>
                </a:cubicBezTo>
                <a:cubicBezTo>
                  <a:pt x="3045929" y="782382"/>
                  <a:pt x="3047391" y="741951"/>
                  <a:pt x="3039422" y="704736"/>
                </a:cubicBezTo>
                <a:cubicBezTo>
                  <a:pt x="3003670" y="537746"/>
                  <a:pt x="2894731" y="428588"/>
                  <a:pt x="2745362" y="359716"/>
                </a:cubicBezTo>
                <a:cubicBezTo>
                  <a:pt x="2543716" y="266643"/>
                  <a:pt x="2340169" y="269421"/>
                  <a:pt x="2139109" y="365784"/>
                </a:cubicBezTo>
                <a:cubicBezTo>
                  <a:pt x="2087125" y="390716"/>
                  <a:pt x="2081057" y="388742"/>
                  <a:pt x="2044428" y="344289"/>
                </a:cubicBezTo>
                <a:cubicBezTo>
                  <a:pt x="2022055" y="317164"/>
                  <a:pt x="1998659" y="289893"/>
                  <a:pt x="1971680" y="267594"/>
                </a:cubicBezTo>
                <a:cubicBezTo>
                  <a:pt x="1799499" y="125462"/>
                  <a:pt x="1601436" y="82106"/>
                  <a:pt x="1386118" y="129337"/>
                </a:cubicBezTo>
                <a:cubicBezTo>
                  <a:pt x="1182205" y="174009"/>
                  <a:pt x="1028229" y="283825"/>
                  <a:pt x="960746" y="491831"/>
                </a:cubicBezTo>
                <a:cubicBezTo>
                  <a:pt x="950364" y="523855"/>
                  <a:pt x="928284" y="533286"/>
                  <a:pt x="895383" y="528607"/>
                </a:cubicBezTo>
                <a:cubicBezTo>
                  <a:pt x="717061" y="503310"/>
                  <a:pt x="550655" y="535845"/>
                  <a:pt x="402016" y="639739"/>
                </a:cubicBezTo>
                <a:cubicBezTo>
                  <a:pt x="215871" y="769880"/>
                  <a:pt x="131426" y="1000844"/>
                  <a:pt x="272753" y="1217551"/>
                </a:cubicBezTo>
                <a:cubicBezTo>
                  <a:pt x="302364" y="1262954"/>
                  <a:pt x="295783" y="1286862"/>
                  <a:pt x="250600" y="1327367"/>
                </a:cubicBezTo>
                <a:cubicBezTo>
                  <a:pt x="33746" y="1521847"/>
                  <a:pt x="39815" y="1808596"/>
                  <a:pt x="268366" y="1989917"/>
                </a:cubicBezTo>
                <a:cubicBezTo>
                  <a:pt x="440401" y="2126419"/>
                  <a:pt x="636856" y="2163780"/>
                  <a:pt x="850053" y="2115013"/>
                </a:cubicBezTo>
                <a:cubicBezTo>
                  <a:pt x="915051" y="2100171"/>
                  <a:pt x="918121" y="2102876"/>
                  <a:pt x="948902" y="2160709"/>
                </a:cubicBezTo>
                <a:cubicBezTo>
                  <a:pt x="971567" y="2203334"/>
                  <a:pt x="997156" y="2246032"/>
                  <a:pt x="1029326" y="2281565"/>
                </a:cubicBezTo>
                <a:cubicBezTo>
                  <a:pt x="1254149" y="2530076"/>
                  <a:pt x="1673671" y="2550694"/>
                  <a:pt x="1936878" y="2328211"/>
                </a:cubicBezTo>
                <a:cubicBezTo>
                  <a:pt x="1978040" y="2293409"/>
                  <a:pt x="1986302" y="2292751"/>
                  <a:pt x="2028050" y="2324848"/>
                </a:cubicBezTo>
                <a:cubicBezTo>
                  <a:pt x="2150515" y="2418944"/>
                  <a:pt x="2290452" y="2459741"/>
                  <a:pt x="2443039" y="2463104"/>
                </a:cubicBezTo>
                <a:close/>
              </a:path>
            </a:pathLst>
          </a:custGeom>
          <a:solidFill>
            <a:schemeClr val="accent3"/>
          </a:solidFill>
          <a:ln w="7309"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1200" kumimoji="0" lang="en-US" noProof="0" normalizeH="0" spc="0" strike="noStrike" u="none">
              <a:ln>
                <a:noFill/>
              </a:ln>
              <a:solidFill>
                <a:prstClr val="black"/>
              </a:solidFill>
              <a:effectLst/>
              <a:uLnTx/>
              <a:uFillTx/>
              <a:latin typeface="Arial"/>
              <a:cs typeface="+mn-cs"/>
            </a:endParaRPr>
          </a:p>
        </p:txBody>
      </p:sp>
      <p:sp>
        <p:nvSpPr>
          <p:cNvPr id="1048670" name="Freeform: Shape 22"/>
          <p:cNvSpPr/>
          <p:nvPr/>
        </p:nvSpPr>
        <p:spPr>
          <a:xfrm>
            <a:off x="1998992" y="3258264"/>
            <a:ext cx="558912" cy="486189"/>
          </a:xfrm>
          <a:custGeom>
            <a:avLst/>
            <a:gdLst>
              <a:gd name="connsiteX0" fmla="*/ 803355 w 803355"/>
              <a:gd name="connsiteY0" fmla="*/ 398362 h 698826"/>
              <a:gd name="connsiteX1" fmla="*/ 709112 w 803355"/>
              <a:gd name="connsiteY1" fmla="*/ 542614 h 698826"/>
              <a:gd name="connsiteX2" fmla="*/ 673360 w 803355"/>
              <a:gd name="connsiteY2" fmla="*/ 582094 h 698826"/>
              <a:gd name="connsiteX3" fmla="*/ 430991 w 803355"/>
              <a:gd name="connsiteY3" fmla="*/ 675167 h 698826"/>
              <a:gd name="connsiteX4" fmla="*/ 392314 w 803355"/>
              <a:gd name="connsiteY4" fmla="*/ 672974 h 698826"/>
              <a:gd name="connsiteX5" fmla="*/ 187378 w 803355"/>
              <a:gd name="connsiteY5" fmla="*/ 611047 h 698826"/>
              <a:gd name="connsiteX6" fmla="*/ 151260 w 803355"/>
              <a:gd name="connsiteY6" fmla="*/ 588309 h 698826"/>
              <a:gd name="connsiteX7" fmla="*/ 23312 w 803355"/>
              <a:gd name="connsiteY7" fmla="*/ 332048 h 698826"/>
              <a:gd name="connsiteX8" fmla="*/ 35595 w 803355"/>
              <a:gd name="connsiteY8" fmla="*/ 275239 h 698826"/>
              <a:gd name="connsiteX9" fmla="*/ 184527 w 803355"/>
              <a:gd name="connsiteY9" fmla="*/ 91214 h 698826"/>
              <a:gd name="connsiteX10" fmla="*/ 235779 w 803355"/>
              <a:gd name="connsiteY10" fmla="*/ 64162 h 698826"/>
              <a:gd name="connsiteX11" fmla="*/ 472446 w 803355"/>
              <a:gd name="connsiteY11" fmla="*/ 47785 h 698826"/>
              <a:gd name="connsiteX12" fmla="*/ 523113 w 803355"/>
              <a:gd name="connsiteY12" fmla="*/ 64674 h 698826"/>
              <a:gd name="connsiteX13" fmla="*/ 706261 w 803355"/>
              <a:gd name="connsiteY13" fmla="*/ 207098 h 698826"/>
              <a:gd name="connsiteX14" fmla="*/ 734263 w 803355"/>
              <a:gd name="connsiteY14" fmla="*/ 253598 h 698826"/>
              <a:gd name="connsiteX15" fmla="*/ 803355 w 803355"/>
              <a:gd name="connsiteY15" fmla="*/ 398362 h 698826"/>
              <a:gd name="connsiteX16" fmla="*/ 514632 w 803355"/>
              <a:gd name="connsiteY16" fmla="*/ 635760 h 698826"/>
              <a:gd name="connsiteX17" fmla="*/ 618087 w 803355"/>
              <a:gd name="connsiteY17" fmla="*/ 535887 h 698826"/>
              <a:gd name="connsiteX18" fmla="*/ 659615 w 803355"/>
              <a:gd name="connsiteY18" fmla="*/ 486024 h 698826"/>
              <a:gd name="connsiteX19" fmla="*/ 699681 w 803355"/>
              <a:gd name="connsiteY19" fmla="*/ 469647 h 698826"/>
              <a:gd name="connsiteX20" fmla="*/ 679428 w 803355"/>
              <a:gd name="connsiteY20" fmla="*/ 300244 h 698826"/>
              <a:gd name="connsiteX21" fmla="*/ 645431 w 803355"/>
              <a:gd name="connsiteY21" fmla="*/ 246652 h 698826"/>
              <a:gd name="connsiteX22" fmla="*/ 509953 w 803355"/>
              <a:gd name="connsiteY22" fmla="*/ 138079 h 698826"/>
              <a:gd name="connsiteX23" fmla="*/ 441592 w 803355"/>
              <a:gd name="connsiteY23" fmla="*/ 117534 h 698826"/>
              <a:gd name="connsiteX24" fmla="*/ 265755 w 803355"/>
              <a:gd name="connsiteY24" fmla="*/ 132888 h 698826"/>
              <a:gd name="connsiteX25" fmla="*/ 214503 w 803355"/>
              <a:gd name="connsiteY25" fmla="*/ 161329 h 698826"/>
              <a:gd name="connsiteX26" fmla="*/ 103005 w 803355"/>
              <a:gd name="connsiteY26" fmla="*/ 287157 h 698826"/>
              <a:gd name="connsiteX27" fmla="*/ 90942 w 803355"/>
              <a:gd name="connsiteY27" fmla="*/ 346159 h 698826"/>
              <a:gd name="connsiteX28" fmla="*/ 73980 w 803355"/>
              <a:gd name="connsiteY28" fmla="*/ 460873 h 698826"/>
              <a:gd name="connsiteX29" fmla="*/ 179335 w 803355"/>
              <a:gd name="connsiteY29" fmla="*/ 516805 h 698826"/>
              <a:gd name="connsiteX30" fmla="*/ 232123 w 803355"/>
              <a:gd name="connsiteY30" fmla="*/ 549121 h 698826"/>
              <a:gd name="connsiteX31" fmla="*/ 388585 w 803355"/>
              <a:gd name="connsiteY31" fmla="*/ 596205 h 698826"/>
              <a:gd name="connsiteX32" fmla="*/ 449854 w 803355"/>
              <a:gd name="connsiteY32" fmla="*/ 599642 h 698826"/>
              <a:gd name="connsiteX33" fmla="*/ 514632 w 803355"/>
              <a:gd name="connsiteY33" fmla="*/ 635760 h 69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355" h="698826">
                <a:moveTo>
                  <a:pt x="803355" y="398362"/>
                </a:moveTo>
                <a:cubicBezTo>
                  <a:pt x="799699" y="459630"/>
                  <a:pt x="767530" y="508470"/>
                  <a:pt x="709112" y="542614"/>
                </a:cubicBezTo>
                <a:cubicBezTo>
                  <a:pt x="694344" y="551241"/>
                  <a:pt x="678990" y="566522"/>
                  <a:pt x="673360" y="582094"/>
                </a:cubicBezTo>
                <a:cubicBezTo>
                  <a:pt x="634976" y="688767"/>
                  <a:pt x="531813" y="728686"/>
                  <a:pt x="430991" y="675167"/>
                </a:cubicBezTo>
                <a:cubicBezTo>
                  <a:pt x="420462" y="669611"/>
                  <a:pt x="403427" y="668587"/>
                  <a:pt x="392314" y="672974"/>
                </a:cubicBezTo>
                <a:cubicBezTo>
                  <a:pt x="310281" y="704998"/>
                  <a:pt x="238484" y="683210"/>
                  <a:pt x="187378" y="611047"/>
                </a:cubicBezTo>
                <a:cubicBezTo>
                  <a:pt x="179701" y="600153"/>
                  <a:pt x="164347" y="590283"/>
                  <a:pt x="151260" y="588309"/>
                </a:cubicBezTo>
                <a:cubicBezTo>
                  <a:pt x="25506" y="569958"/>
                  <a:pt x="-37298" y="444057"/>
                  <a:pt x="23312" y="332048"/>
                </a:cubicBezTo>
                <a:cubicBezTo>
                  <a:pt x="32232" y="315598"/>
                  <a:pt x="36911" y="293956"/>
                  <a:pt x="35595" y="275239"/>
                </a:cubicBezTo>
                <a:cubicBezTo>
                  <a:pt x="28942" y="181216"/>
                  <a:pt x="90869" y="102400"/>
                  <a:pt x="184527" y="91214"/>
                </a:cubicBezTo>
                <a:cubicBezTo>
                  <a:pt x="206168" y="88655"/>
                  <a:pt x="221375" y="82879"/>
                  <a:pt x="235779" y="64162"/>
                </a:cubicBezTo>
                <a:cubicBezTo>
                  <a:pt x="296097" y="-14727"/>
                  <a:pt x="399844" y="-21673"/>
                  <a:pt x="472446" y="47785"/>
                </a:cubicBezTo>
                <a:cubicBezTo>
                  <a:pt x="488092" y="62773"/>
                  <a:pt x="501618" y="67379"/>
                  <a:pt x="523113" y="64674"/>
                </a:cubicBezTo>
                <a:cubicBezTo>
                  <a:pt x="615674" y="53122"/>
                  <a:pt x="694417" y="114171"/>
                  <a:pt x="706261" y="207098"/>
                </a:cubicBezTo>
                <a:cubicBezTo>
                  <a:pt x="709039" y="228739"/>
                  <a:pt x="717520" y="241169"/>
                  <a:pt x="734263" y="253598"/>
                </a:cubicBezTo>
                <a:cubicBezTo>
                  <a:pt x="780105" y="287668"/>
                  <a:pt x="802990" y="334461"/>
                  <a:pt x="803355" y="398362"/>
                </a:cubicBezTo>
                <a:close/>
                <a:moveTo>
                  <a:pt x="514632" y="635760"/>
                </a:moveTo>
                <a:cubicBezTo>
                  <a:pt x="575023" y="630130"/>
                  <a:pt x="613115" y="595767"/>
                  <a:pt x="618087" y="535887"/>
                </a:cubicBezTo>
                <a:cubicBezTo>
                  <a:pt x="620426" y="507958"/>
                  <a:pt x="628981" y="490118"/>
                  <a:pt x="659615" y="486024"/>
                </a:cubicBezTo>
                <a:cubicBezTo>
                  <a:pt x="673506" y="484196"/>
                  <a:pt x="687910" y="477616"/>
                  <a:pt x="699681" y="469647"/>
                </a:cubicBezTo>
                <a:cubicBezTo>
                  <a:pt x="762485" y="427241"/>
                  <a:pt x="751957" y="336800"/>
                  <a:pt x="679428" y="300244"/>
                </a:cubicBezTo>
                <a:cubicBezTo>
                  <a:pt x="655959" y="288400"/>
                  <a:pt x="640825" y="279919"/>
                  <a:pt x="645431" y="246652"/>
                </a:cubicBezTo>
                <a:cubicBezTo>
                  <a:pt x="655740" y="172004"/>
                  <a:pt x="582188" y="114098"/>
                  <a:pt x="509953" y="138079"/>
                </a:cubicBezTo>
                <a:cubicBezTo>
                  <a:pt x="479830" y="148096"/>
                  <a:pt x="461040" y="143782"/>
                  <a:pt x="441592" y="117534"/>
                </a:cubicBezTo>
                <a:cubicBezTo>
                  <a:pt x="389462" y="47273"/>
                  <a:pt x="305675" y="54657"/>
                  <a:pt x="265755" y="132888"/>
                </a:cubicBezTo>
                <a:cubicBezTo>
                  <a:pt x="253765" y="156431"/>
                  <a:pt x="240239" y="164108"/>
                  <a:pt x="214503" y="161329"/>
                </a:cubicBezTo>
                <a:cubicBezTo>
                  <a:pt x="131666" y="152263"/>
                  <a:pt x="85824" y="206659"/>
                  <a:pt x="103005" y="287157"/>
                </a:cubicBezTo>
                <a:cubicBezTo>
                  <a:pt x="106954" y="305508"/>
                  <a:pt x="102275" y="331829"/>
                  <a:pt x="90942" y="346159"/>
                </a:cubicBezTo>
                <a:cubicBezTo>
                  <a:pt x="62062" y="382715"/>
                  <a:pt x="52265" y="419637"/>
                  <a:pt x="73980" y="460873"/>
                </a:cubicBezTo>
                <a:cubicBezTo>
                  <a:pt x="95841" y="502328"/>
                  <a:pt x="131593" y="523312"/>
                  <a:pt x="179335" y="516805"/>
                </a:cubicBezTo>
                <a:cubicBezTo>
                  <a:pt x="207192" y="513003"/>
                  <a:pt x="221303" y="524189"/>
                  <a:pt x="232123" y="549121"/>
                </a:cubicBezTo>
                <a:cubicBezTo>
                  <a:pt x="263415" y="621503"/>
                  <a:pt x="324026" y="640073"/>
                  <a:pt x="388585" y="596205"/>
                </a:cubicBezTo>
                <a:cubicBezTo>
                  <a:pt x="412420" y="579974"/>
                  <a:pt x="428505" y="582753"/>
                  <a:pt x="449854" y="599642"/>
                </a:cubicBezTo>
                <a:cubicBezTo>
                  <a:pt x="469083" y="614703"/>
                  <a:pt x="492917" y="623915"/>
                  <a:pt x="514632" y="635760"/>
                </a:cubicBezTo>
                <a:close/>
              </a:path>
            </a:pathLst>
          </a:custGeom>
          <a:solidFill>
            <a:schemeClr val="accent3"/>
          </a:solidFill>
          <a:ln w="7309"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baseline="0" b="0" cap="none" sz="1800" i="0" kern="1200" kumimoji="0" lang="en-US" noProof="0" normalizeH="0" spc="0" strike="noStrike" u="none">
              <a:ln>
                <a:noFill/>
              </a:ln>
              <a:solidFill>
                <a:prstClr val="black"/>
              </a:solidFill>
              <a:effectLst/>
              <a:uLnTx/>
              <a:uFillTx/>
              <a:latin typeface="Arial"/>
              <a:cs typeface="+mn-cs"/>
            </a:endParaRPr>
          </a:p>
        </p:txBody>
      </p:sp>
      <p:grpSp>
        <p:nvGrpSpPr>
          <p:cNvPr id="156" name="Group 23"/>
          <p:cNvGrpSpPr/>
          <p:nvPr/>
        </p:nvGrpSpPr>
        <p:grpSpPr>
          <a:xfrm>
            <a:off x="3006437" y="2475606"/>
            <a:ext cx="675867" cy="851996"/>
            <a:chOff x="6804248" y="2144238"/>
            <a:chExt cx="1305367" cy="1645545"/>
          </a:xfrm>
          <a:solidFill>
            <a:schemeClr val="accent3">
              <a:lumMod val="75000"/>
            </a:schemeClr>
          </a:solidFill>
        </p:grpSpPr>
        <p:sp>
          <p:nvSpPr>
            <p:cNvPr id="1048671" name="Oval 1"/>
            <p:cNvSpPr/>
            <p:nvPr/>
          </p:nvSpPr>
          <p:spPr>
            <a:xfrm flipH="1">
              <a:off x="7253541" y="3472481"/>
              <a:ext cx="406780" cy="72647"/>
            </a:xfrm>
            <a:custGeom>
              <a:avLst/>
              <a:ah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2" name="Oval 1"/>
            <p:cNvSpPr/>
            <p:nvPr/>
          </p:nvSpPr>
          <p:spPr>
            <a:xfrm flipH="1">
              <a:off x="7297125" y="3673561"/>
              <a:ext cx="319612" cy="116222"/>
            </a:xfrm>
            <a:custGeom>
              <a:avLst/>
              <a:ah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3" name="Oval 1"/>
            <p:cNvSpPr/>
            <p:nvPr/>
          </p:nvSpPr>
          <p:spPr>
            <a:xfrm flipH="1">
              <a:off x="7268070" y="3573021"/>
              <a:ext cx="377724" cy="72648"/>
            </a:xfrm>
            <a:custGeom>
              <a:avLst/>
              <a:ah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4" name="Oval 1"/>
            <p:cNvSpPr/>
            <p:nvPr/>
          </p:nvSpPr>
          <p:spPr>
            <a:xfrm flipH="1">
              <a:off x="7239014" y="3371941"/>
              <a:ext cx="435836" cy="72647"/>
            </a:xfrm>
            <a:custGeom>
              <a:avLst/>
              <a:ah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5" name="Oval 1"/>
            <p:cNvSpPr/>
            <p:nvPr/>
          </p:nvSpPr>
          <p:spPr>
            <a:xfrm flipH="1">
              <a:off x="6804248" y="2144238"/>
              <a:ext cx="1305367" cy="580151"/>
            </a:xfrm>
            <a:custGeom>
              <a:avLst/>
              <a:ah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6" name="Oval 1"/>
            <p:cNvSpPr/>
            <p:nvPr/>
          </p:nvSpPr>
          <p:spPr>
            <a:xfrm flipH="1">
              <a:off x="7023065" y="2349405"/>
              <a:ext cx="867734" cy="957278"/>
            </a:xfrm>
            <a:custGeom>
              <a:avLst/>
              <a:ah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sp>
          <p:nvSpPr>
            <p:cNvPr id="1048677" name="Oval 1"/>
            <p:cNvSpPr/>
            <p:nvPr/>
          </p:nvSpPr>
          <p:spPr>
            <a:xfrm>
              <a:off x="7295982" y="2781927"/>
              <a:ext cx="314505" cy="479278"/>
            </a:xfrm>
            <a:custGeom>
              <a:avLst/>
              <a:ah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chemeClr val="accent1"/>
            </a:solidFill>
            <a:ln w="2855" cap="flat">
              <a:noFill/>
              <a:prstDash val="solid"/>
              <a:miter/>
            </a:ln>
          </p:spPr>
          <p:txBody>
            <a:bodyPr anchor="ctr" rtlCol="0"/>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ko-KR" noProof="0" normalizeH="0" spc="0" strike="noStrike" u="none">
                <a:ln>
                  <a:noFill/>
                </a:ln>
                <a:solidFill>
                  <a:prstClr val="black"/>
                </a:solidFill>
                <a:effectLst/>
                <a:uLnTx/>
                <a:uFillTx/>
                <a:latin typeface="Arial"/>
                <a:cs typeface="+mn-cs"/>
              </a:endParaRPr>
            </a:p>
          </p:txBody>
        </p:sp>
      </p:grpSp>
      <p:sp>
        <p:nvSpPr>
          <p:cNvPr id="1048678" name="TextBox 41"/>
          <p:cNvSpPr txBox="1"/>
          <p:nvPr/>
        </p:nvSpPr>
        <p:spPr>
          <a:xfrm>
            <a:off x="4539042" y="2402932"/>
            <a:ext cx="7652958" cy="2683042"/>
          </a:xfrm>
          <a:prstGeom prst="rect"/>
          <a:noFill/>
        </p:spPr>
        <p:txBody>
          <a:bodyPr anchor="ctr" rtlCol="0" wrap="square">
            <a:spAutoFit/>
          </a:bodyPr>
          <a:p>
            <a:pPr algn="just">
              <a:lnSpc>
                <a:spcPct val="150000"/>
              </a:lnSpc>
            </a:pPr>
            <a:r>
              <a:rPr dirty="0" sz="2300" lang="en-US">
                <a:latin typeface="Rockwell" panose="02060603020205020403" pitchFamily="18" charset="0"/>
              </a:rPr>
              <a:t>From the data analyzed, it could be concluded that COVID-19 is still very active in our society with significate confirmed cases. Preventive measures should always be adhere to as prescribe by WHO organization.  </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06" name="Text Placeholder 7"/>
          <p:cNvSpPr>
            <a:spLocks noGrp="1"/>
          </p:cNvSpPr>
          <p:nvPr>
            <p:ph type="body" idx="1"/>
          </p:nvPr>
        </p:nvSpPr>
        <p:spPr/>
        <p:txBody>
          <a:bodyPr/>
          <a:p>
            <a:r>
              <a:rPr dirty="0" lang="en-US"/>
              <a:t>PRESENTER </a:t>
            </a:r>
          </a:p>
        </p:txBody>
      </p:sp>
      <p:sp>
        <p:nvSpPr>
          <p:cNvPr id="1048607" name="Title 3"/>
          <p:cNvSpPr>
            <a:spLocks noGrp="1"/>
          </p:cNvSpPr>
          <p:nvPr>
            <p:ph type="title"/>
          </p:nvPr>
        </p:nvSpPr>
        <p:spPr>
          <a:xfrm>
            <a:off x="6717322" y="1890958"/>
            <a:ext cx="4938058" cy="1872028"/>
          </a:xfrm>
        </p:spPr>
        <p:txBody>
          <a:bodyPr/>
          <a:p>
            <a:r>
              <a:rPr dirty="0" sz="5000" lang="en-US"/>
              <a:t>D</a:t>
            </a:r>
            <a:r>
              <a:rPr dirty="0" sz="5000" lang="en-US"/>
              <a:t>o</a:t>
            </a:r>
            <a:r>
              <a:rPr dirty="0" sz="5000" lang="en-US"/>
              <a:t>r</a:t>
            </a:r>
            <a:r>
              <a:rPr dirty="0" sz="5000" lang="en-US"/>
              <a:t>c</a:t>
            </a:r>
            <a:r>
              <a:rPr dirty="0" sz="5000" lang="en-US"/>
              <a:t>a</a:t>
            </a:r>
            <a:r>
              <a:rPr dirty="0" sz="5000" lang="en-US"/>
              <a:t>s</a:t>
            </a:r>
            <a:r>
              <a:rPr dirty="0" sz="5000" lang="en-US"/>
              <a:t> </a:t>
            </a:r>
            <a:r>
              <a:rPr dirty="0" sz="5000" lang="en-US"/>
              <a:t>O</a:t>
            </a:r>
            <a:r>
              <a:rPr dirty="0" sz="5000" lang="en-US"/>
              <a:t>J</a:t>
            </a:r>
            <a:r>
              <a:rPr dirty="0" sz="5000" lang="en-US"/>
              <a:t>o</a:t>
            </a:r>
            <a:endParaRPr dirty="0" sz="5000" lang="en-US"/>
          </a:p>
        </p:txBody>
      </p:sp>
      <p:pic>
        <p:nvPicPr>
          <p:cNvPr id="2097154" name="Picture Placeholder 8"/>
          <p:cNvPicPr>
            <a:picLocks noChangeAspect="1" noGrp="1"/>
          </p:cNvPicPr>
          <p:nvPr>
            <p:ph type="pic" sz="quarter" idx="13"/>
          </p:nvPr>
        </p:nvPicPr>
        <p:blipFill>
          <a:blip xmlns:r="http://schemas.openxmlformats.org/officeDocument/2006/relationships" r:embed="rId1"/>
          <a:srcRect t="3116" b="3116"/>
          <a:stretch>
            <a:fillRect/>
          </a:stretch>
        </p:blipFill>
        <p:spPr>
          <a:xfrm rot="16820198">
            <a:off x="-1158139" y="5639181"/>
            <a:ext cx="569820" cy="594396"/>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79" name="Text Placeholder 1"/>
          <p:cNvSpPr>
            <a:spLocks noGrp="1"/>
          </p:cNvSpPr>
          <p:nvPr>
            <p:ph type="body" sz="quarter" idx="4294967295"/>
          </p:nvPr>
        </p:nvSpPr>
        <p:spPr>
          <a:xfrm>
            <a:off x="5043488" y="5391151"/>
            <a:ext cx="2986087" cy="619125"/>
          </a:xfrm>
          <a:prstGeom prst="rect"/>
        </p:spPr>
        <p:txBody>
          <a:bodyPr/>
          <a:p>
            <a:pPr indent="0" marL="0">
              <a:buNone/>
            </a:pPr>
            <a:r>
              <a:rPr b="1" dirty="0" sz="3500" lang="en-US">
                <a:solidFill>
                  <a:schemeClr val="accent1"/>
                </a:solidFill>
              </a:rPr>
              <a:t>Thank You</a:t>
            </a:r>
            <a:endParaRPr dirty="0" sz="3500" lang="en-US">
              <a:solidFill>
                <a:schemeClr val="accent1"/>
              </a:solidFill>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13" name="Text Placeholder 3"/>
          <p:cNvSpPr>
            <a:spLocks noGrp="1"/>
          </p:cNvSpPr>
          <p:nvPr>
            <p:ph type="body" sz="quarter" idx="10"/>
          </p:nvPr>
        </p:nvSpPr>
        <p:spPr/>
        <p:txBody>
          <a:bodyPr/>
          <a:p>
            <a:r>
              <a:rPr dirty="0" lang="en-US"/>
              <a:t>Overview </a:t>
            </a:r>
          </a:p>
        </p:txBody>
      </p:sp>
      <p:graphicFrame>
        <p:nvGraphicFramePr>
          <p:cNvPr id="4194304" name="Content Placeholder 2" descr="SmartArt Placeholder - Block List"/>
          <p:cNvGraphicFramePr>
            <a:graphicFrameLocks/>
          </p:cNvGraphicFramePr>
          <p:nvPr/>
        </p:nvGraphicFramePr>
        <p:xfrm>
          <a:off x="1791133" y="2718093"/>
          <a:ext cx="10238510" cy="260530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pull/>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194304"/>
                                        </p:tgtEl>
                                        <p:attrNameLst>
                                          <p:attrName>style.visibility</p:attrName>
                                        </p:attrNameLst>
                                      </p:cBhvr>
                                      <p:to>
                                        <p:strVal val="visible"/>
                                      </p:to>
                                    </p:set>
                                    <p:anim calcmode="lin" valueType="num">
                                      <p:cBhvr additive="base">
                                        <p:cTn dur="500" fill="hold" id="7"/>
                                        <p:tgtEl>
                                          <p:spTgt spid="4194304"/>
                                        </p:tgtEl>
                                        <p:attrNameLst>
                                          <p:attrName>ppt_x</p:attrName>
                                        </p:attrNameLst>
                                      </p:cBhvr>
                                      <p:tavLst>
                                        <p:tav tm="0">
                                          <p:val>
                                            <p:strVal val="#ppt_x"/>
                                          </p:val>
                                        </p:tav>
                                        <p:tav tm="100000">
                                          <p:val>
                                            <p:strVal val="#ppt_x"/>
                                          </p:val>
                                        </p:tav>
                                      </p:tavLst>
                                    </p:anim>
                                    <p:anim calcmode="lin" valueType="num">
                                      <p:cBhvr additive="base">
                                        <p:cTn dur="500" fill="hold" id="8"/>
                                        <p:tgtEl>
                                          <p:spTgt spid="4194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9430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pic>
        <p:nvPicPr>
          <p:cNvPr id="2097155"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21" name="Text Placeholder 1"/>
          <p:cNvSpPr>
            <a:spLocks noGrp="1"/>
          </p:cNvSpPr>
          <p:nvPr>
            <p:ph type="body" sz="quarter" idx="10"/>
          </p:nvPr>
        </p:nvSpPr>
        <p:spPr/>
        <p:txBody>
          <a:bodyPr/>
          <a:p>
            <a:r>
              <a:rPr dirty="0" lang="en-US">
                <a:solidFill>
                  <a:schemeClr val="accent2"/>
                </a:solidFill>
                <a:latin typeface="Rockwell" panose="02060603020205020403" pitchFamily="18" charset="0"/>
              </a:rPr>
              <a:t>Introduction</a:t>
            </a:r>
          </a:p>
        </p:txBody>
      </p:sp>
      <p:sp>
        <p:nvSpPr>
          <p:cNvPr id="1048622" name="Text Placeholder 2"/>
          <p:cNvSpPr>
            <a:spLocks noGrp="1"/>
          </p:cNvSpPr>
          <p:nvPr>
            <p:ph type="body" sz="quarter" idx="11"/>
          </p:nvPr>
        </p:nvSpPr>
        <p:spPr/>
        <p:txBody>
          <a:bodyPr/>
          <a:p>
            <a:pPr lvl="0"/>
            <a:r>
              <a:rPr altLang="ko-KR" dirty="0" lang="en-US"/>
              <a:t>Poultry feeds</a:t>
            </a:r>
          </a:p>
        </p:txBody>
      </p:sp>
      <p:sp>
        <p:nvSpPr>
          <p:cNvPr id="1048623"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24" name="Text Placeholder 1"/>
          <p:cNvSpPr>
            <a:spLocks noGrp="1"/>
          </p:cNvSpPr>
          <p:nvPr>
            <p:ph type="body" sz="quarter" idx="10"/>
          </p:nvPr>
        </p:nvSpPr>
        <p:spPr>
          <a:xfrm>
            <a:off x="4113613" y="372457"/>
            <a:ext cx="6291152" cy="768085"/>
          </a:xfrm>
          <a:prstGeom prst="rect"/>
        </p:spPr>
        <p:txBody>
          <a:bodyPr/>
          <a:p>
            <a:r>
              <a:rPr dirty="0" lang="en-US">
                <a:solidFill>
                  <a:schemeClr val="accent2"/>
                </a:solidFill>
                <a:latin typeface="Rockwell" panose="02060603020205020403" pitchFamily="18" charset="0"/>
              </a:rPr>
              <a:t>Introduction</a:t>
            </a:r>
          </a:p>
        </p:txBody>
      </p:sp>
      <p:sp>
        <p:nvSpPr>
          <p:cNvPr id="1048625" name="Rectangle 3"/>
          <p:cNvSpPr/>
          <p:nvPr/>
        </p:nvSpPr>
        <p:spPr>
          <a:xfrm>
            <a:off x="3158243" y="1140542"/>
            <a:ext cx="8562109" cy="3825241"/>
          </a:xfrm>
          <a:prstGeom prst="rect"/>
        </p:spPr>
        <p:txBody>
          <a:bodyPr wrap="square">
            <a:spAutoFit/>
          </a:bodyPr>
          <a:p>
            <a:pPr algn="just">
              <a:lnSpc>
                <a:spcPct val="150000"/>
              </a:lnSpc>
            </a:pPr>
            <a:r>
              <a:rPr dirty="0" sz="2400" lang="en-US">
                <a:solidFill>
                  <a:schemeClr val="tx1">
                    <a:lumMod val="85000"/>
                    <a:lumOff val="15000"/>
                  </a:schemeClr>
                </a:solidFill>
                <a:latin typeface="Times New Roman" panose="02020603050405020304" pitchFamily="18" charset="0"/>
                <a:cs typeface="Times New Roman" panose="02020603050405020304" pitchFamily="18" charset="0"/>
              </a:rPr>
              <a:t>The COVID-19 pandemic, also known as the coronavirus pandemic, is an ongoing global pandemic of coronavirus disease  2019 (COVID-19) caused by severe acute respiratory syndrome coronavirus 2 (SARS-CoV-2). The novel virus was first identified from an outbreak in Wuhan, China, in December 2019. Attempts to contain it there failed, allowing the virus to spread to other areas of China and later worldwide.  </a:t>
            </a:r>
          </a:p>
        </p:txBody>
      </p:sp>
    </p:spTree>
  </p:cSld>
  <p:clrMapOvr>
    <a:masterClrMapping/>
  </p:clrMapOvr>
  <p:transition spd="slow">
    <p:cover/>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4">
                                            <p:txEl>
                                              <p:pRg st="0" end="0"/>
                                            </p:txEl>
                                          </p:spTgt>
                                        </p:tgtEl>
                                        <p:attrNameLst>
                                          <p:attrName>style.visibility</p:attrName>
                                        </p:attrNameLst>
                                      </p:cBhvr>
                                      <p:to>
                                        <p:strVal val="visible"/>
                                      </p:to>
                                    </p:set>
                                    <p:anim calcmode="lin" valueType="num">
                                      <p:cBhvr additive="base">
                                        <p:cTn dur="500" fill="hold" id="7"/>
                                        <p:tgtEl>
                                          <p:spTgt spid="104862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25"/>
                                        </p:tgtEl>
                                        <p:attrNameLst>
                                          <p:attrName>style.visibility</p:attrName>
                                        </p:attrNameLst>
                                      </p:cBhvr>
                                      <p:to>
                                        <p:strVal val="visible"/>
                                      </p:to>
                                    </p:set>
                                    <p:anim calcmode="lin" valueType="num">
                                      <p:cBhvr additive="base">
                                        <p:cTn dur="500" fill="hold" id="13"/>
                                        <p:tgtEl>
                                          <p:spTgt spid="1048625"/>
                                        </p:tgtEl>
                                        <p:attrNameLst>
                                          <p:attrName>ppt_x</p:attrName>
                                        </p:attrNameLst>
                                      </p:cBhvr>
                                      <p:tavLst>
                                        <p:tav tm="0">
                                          <p:val>
                                            <p:strVal val="#ppt_x"/>
                                          </p:val>
                                        </p:tav>
                                        <p:tav tm="100000">
                                          <p:val>
                                            <p:strVal val="#ppt_x"/>
                                          </p:val>
                                        </p:tav>
                                      </p:tavLst>
                                    </p:anim>
                                    <p:anim calcmode="lin" valueType="num">
                                      <p:cBhvr additive="base">
                                        <p:cTn dur="500" fill="hold" id="14"/>
                                        <p:tgtEl>
                                          <p:spTgt spid="1048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4" grpId="0" build="p"/>
      <p:bldP spid="10486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28" name="Rectangle 3"/>
          <p:cNvSpPr/>
          <p:nvPr/>
        </p:nvSpPr>
        <p:spPr>
          <a:xfrm>
            <a:off x="10931236" y="4461164"/>
            <a:ext cx="1094509" cy="2396836"/>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nvGrpSpPr>
          <p:cNvPr id="120" name="그룹 305"/>
          <p:cNvGrpSpPr/>
          <p:nvPr/>
        </p:nvGrpSpPr>
        <p:grpSpPr>
          <a:xfrm>
            <a:off x="6467687" y="2098265"/>
            <a:ext cx="5558058" cy="3561317"/>
            <a:chOff x="635000" y="1382713"/>
            <a:chExt cx="7869238" cy="4572000"/>
          </a:xfrm>
          <a:solidFill>
            <a:schemeClr val="accent2">
              <a:lumMod val="60000"/>
              <a:lumOff val="40000"/>
            </a:schemeClr>
          </a:solidFill>
        </p:grpSpPr>
        <p:sp>
          <p:nvSpPr>
            <p:cNvPr id="1048629" name="Freeform 8"/>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anchor="t" anchorCtr="0" bIns="60960" compatLnSpc="1" lIns="121920" numCol="1" rIns="121920" tIns="60960" vert="horz" wrap="square">
              <a:prstTxWarp prst="textNoShape"/>
            </a:bodyPr>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2400" i="0" kern="1200" kumimoji="0" lang="ko-KR" noProof="0" normalizeH="0" spc="0" strike="noStrike" u="none">
                <a:ln>
                  <a:noFill/>
                </a:ln>
                <a:solidFill>
                  <a:prstClr val="black"/>
                </a:solidFill>
                <a:effectLst/>
                <a:uLnTx/>
                <a:uFillTx/>
                <a:latin typeface="Arial"/>
                <a:cs typeface="+mn-cs"/>
              </a:endParaRPr>
            </a:p>
          </p:txBody>
        </p:sp>
        <p:sp>
          <p:nvSpPr>
            <p:cNvPr id="1048630" name="Freeform 9"/>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anchor="t" anchorCtr="0" bIns="60960" compatLnSpc="1" lIns="121920" numCol="1" rIns="121920" tIns="60960" vert="horz" wrap="square">
              <a:prstTxWarp prst="textNoShape"/>
            </a:bodyPr>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2400" i="0" kern="1200" kumimoji="0" lang="ko-KR" noProof="0" normalizeH="0" spc="0" strike="noStrike" u="none">
                <a:ln>
                  <a:noFill/>
                </a:ln>
                <a:solidFill>
                  <a:prstClr val="black"/>
                </a:solidFill>
                <a:effectLst/>
                <a:uLnTx/>
                <a:uFillTx/>
                <a:latin typeface="Arial"/>
                <a:cs typeface="+mn-cs"/>
              </a:endParaRPr>
            </a:p>
          </p:txBody>
        </p:sp>
        <p:sp>
          <p:nvSpPr>
            <p:cNvPr id="1048631" name="Freeform 10"/>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anchor="t" anchorCtr="0" bIns="60960" compatLnSpc="1" lIns="121920" numCol="1" rIns="121920" tIns="60960" vert="horz" wrap="square">
              <a:prstTxWarp prst="textNoShape"/>
            </a:bodyPr>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2400" i="0" kern="1200" kumimoji="0" lang="ko-KR" noProof="0" normalizeH="0" spc="0" strike="noStrike" u="none">
                <a:ln>
                  <a:noFill/>
                </a:ln>
                <a:solidFill>
                  <a:prstClr val="black"/>
                </a:solidFill>
                <a:effectLst/>
                <a:uLnTx/>
                <a:uFillTx/>
                <a:latin typeface="Arial"/>
                <a:cs typeface="+mn-cs"/>
              </a:endParaRPr>
            </a:p>
          </p:txBody>
        </p:sp>
        <p:sp>
          <p:nvSpPr>
            <p:cNvPr id="1048632" name="Freeform 11"/>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anchor="t" anchorCtr="0" bIns="60960" compatLnSpc="1" lIns="121920" numCol="1" rIns="121920" tIns="60960" vert="horz" wrap="square">
              <a:prstTxWarp prst="textNoShape"/>
            </a:bodyPr>
            <a:p>
              <a:pPr algn="l" defTabSz="914400" eaLnBrk="1" fontAlgn="auto" hangingPunct="1" indent="0" latinLnBrk="0" lvl="0" marL="0" marR="0" rtl="0">
                <a:lnSpc>
                  <a:spcPct val="100000"/>
                </a:lnSpc>
                <a:spcBef>
                  <a:spcPts val="0"/>
                </a:spcBef>
                <a:spcAft>
                  <a:spcPts val="0"/>
                </a:spcAft>
                <a:buClrTx/>
                <a:buSzTx/>
                <a:buFontTx/>
                <a:buNone/>
              </a:pPr>
              <a:endParaRPr altLang="en-US" baseline="0" b="0" cap="none" sz="2400" i="0" kern="1200" kumimoji="0" lang="ko-KR" noProof="0" normalizeH="0" spc="0" strike="noStrike" u="none">
                <a:ln>
                  <a:noFill/>
                </a:ln>
                <a:solidFill>
                  <a:prstClr val="black"/>
                </a:solidFill>
                <a:effectLst/>
                <a:uLnTx/>
                <a:uFillTx/>
                <a:latin typeface="Arial"/>
                <a:cs typeface="+mn-cs"/>
              </a:endParaRPr>
            </a:p>
          </p:txBody>
        </p:sp>
      </p:grpSp>
      <p:sp>
        <p:nvSpPr>
          <p:cNvPr id="1048633" name="TextBox 5"/>
          <p:cNvSpPr txBox="1"/>
          <p:nvPr/>
        </p:nvSpPr>
        <p:spPr>
          <a:xfrm>
            <a:off x="973085" y="1623858"/>
            <a:ext cx="5434131" cy="5425440"/>
          </a:xfrm>
          <a:prstGeom prst="rect"/>
          <a:noFill/>
        </p:spPr>
        <p:txBody>
          <a:bodyPr wrap="square">
            <a:spAutoFit/>
          </a:bodyPr>
          <a:p>
            <a:pPr>
              <a:lnSpc>
                <a:spcPct val="150000"/>
              </a:lnSpc>
            </a:pPr>
            <a:r>
              <a:rPr dirty="0" sz="2400" lang="en-US">
                <a:solidFill>
                  <a:schemeClr val="tx1">
                    <a:lumMod val="85000"/>
                    <a:lumOff val="15000"/>
                  </a:schemeClr>
                </a:solidFill>
                <a:latin typeface="Times New Roman" panose="02020603050405020304" pitchFamily="18" charset="0"/>
                <a:cs typeface="Times New Roman" panose="02020603050405020304" pitchFamily="18" charset="0"/>
              </a:rPr>
              <a:t>The World Health Organization (WHO) declared the outbreak a public health emergency of international concern on 30 January 2020 and a pandemic on 11 March 2020. As of 29 September 2022, the pandemic had caused more than 616 million cases and 6.54 million confirmed deaths, making it one of the deadliest in history. </a:t>
            </a:r>
            <a:endParaRPr dirty="0" sz="2400"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157"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p:pic>
      <p:sp>
        <p:nvSpPr>
          <p:cNvPr id="1048634" name="Text Placeholder 1"/>
          <p:cNvSpPr>
            <a:spLocks noGrp="1"/>
          </p:cNvSpPr>
          <p:nvPr>
            <p:ph type="body" sz="quarter" idx="10"/>
          </p:nvPr>
        </p:nvSpPr>
        <p:spPr/>
        <p:txBody>
          <a:bodyPr/>
          <a:p>
            <a:r>
              <a:rPr altLang="ko-KR" dirty="0" lang="en-US"/>
              <a:t>Methodology</a:t>
            </a:r>
            <a:endParaRPr altLang="en-US" dirty="0" lang="ko-KR"/>
          </a:p>
        </p:txBody>
      </p:sp>
      <p:sp>
        <p:nvSpPr>
          <p:cNvPr id="1048635"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36" name="Rectangle 6"/>
          <p:cNvSpPr/>
          <p:nvPr/>
        </p:nvSpPr>
        <p:spPr>
          <a:xfrm rot="16200000">
            <a:off x="2353031" y="6950061"/>
            <a:ext cx="4032446" cy="701639"/>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60960" compatLnSpc="1" forceAA="0" fromWordArt="0" horzOverflow="overflow" lIns="121920" numCol="1" rIns="121920" rot="0" rtlCol="0" spcCol="0" spcFirstLastPara="0" tIns="60960" vert="horz" vertOverflow="overflow" wrap="square">
            <a:prstTxWarp prst="textNoShape"/>
            <a:noAutofit/>
          </a:bodyPr>
          <a:p>
            <a:pPr algn="ctr" defTabSz="1219170" latinLnBrk="1"/>
            <a:endParaRPr altLang="en-US" sz="2400" lang="ko-KR">
              <a:solidFill>
                <a:prstClr val="white"/>
              </a:solidFill>
              <a:latin typeface="Arial"/>
            </a:endParaRPr>
          </a:p>
        </p:txBody>
      </p:sp>
      <p:sp>
        <p:nvSpPr>
          <p:cNvPr id="1048637" name="Rectangle 15"/>
          <p:cNvSpPr/>
          <p:nvPr/>
        </p:nvSpPr>
        <p:spPr>
          <a:xfrm>
            <a:off x="11088555" y="2949968"/>
            <a:ext cx="1103445" cy="427200"/>
          </a:xfrm>
          <a:prstGeom prst="rect"/>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60960" compatLnSpc="1" forceAA="0" fromWordArt="0" horzOverflow="overflow" lIns="121920" numCol="1" rIns="121920" rot="0" rtlCol="0" spcCol="0" spcFirstLastPara="0" tIns="60960" vert="horz" vertOverflow="overflow" wrap="square">
            <a:prstTxWarp prst="textNoShape"/>
            <a:noAutofit/>
          </a:bodyPr>
          <a:p>
            <a:pPr algn="ctr" defTabSz="1219170" latinLnBrk="1"/>
            <a:endParaRPr altLang="en-US" sz="2400" lang="ko-KR">
              <a:solidFill>
                <a:prstClr val="white"/>
              </a:solidFill>
              <a:latin typeface="Arial"/>
            </a:endParaRPr>
          </a:p>
        </p:txBody>
      </p:sp>
      <p:sp>
        <p:nvSpPr>
          <p:cNvPr id="1048638" name="Oval 22"/>
          <p:cNvSpPr/>
          <p:nvPr/>
        </p:nvSpPr>
        <p:spPr>
          <a:xfrm>
            <a:off x="6110324" y="2984804"/>
            <a:ext cx="1056096" cy="1056096"/>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60960" compatLnSpc="1" forceAA="0" fromWordArt="0" horzOverflow="overflow" lIns="121920" numCol="1" rIns="121920" rot="0" rtlCol="0" spcCol="0" spcFirstLastPara="0" tIns="60960" vert="horz" vertOverflow="overflow" wrap="square">
            <a:prstTxWarp prst="textNoShape"/>
            <a:noAutofit/>
          </a:bodyPr>
          <a:p>
            <a:pPr algn="ctr" defTabSz="1219170" latinLnBrk="1"/>
            <a:endParaRPr altLang="en-US" sz="2400" lang="ko-KR">
              <a:solidFill>
                <a:prstClr val="white"/>
              </a:solidFill>
              <a:latin typeface="Arial"/>
            </a:endParaRPr>
          </a:p>
        </p:txBody>
      </p:sp>
      <p:sp>
        <p:nvSpPr>
          <p:cNvPr id="1048639" name="Oval 25"/>
          <p:cNvSpPr/>
          <p:nvPr/>
        </p:nvSpPr>
        <p:spPr>
          <a:xfrm>
            <a:off x="10199677" y="1209808"/>
            <a:ext cx="1056096" cy="1056096"/>
          </a:xfrm>
          <a:prstGeom prst="ellipse"/>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60960" compatLnSpc="1" forceAA="0" fromWordArt="0" horzOverflow="overflow" lIns="121920" numCol="1" rIns="121920" rot="0" rtlCol="0" spcCol="0" spcFirstLastPara="0" tIns="60960" vert="horz" vertOverflow="overflow" wrap="square">
            <a:prstTxWarp prst="textNoShape"/>
            <a:noAutofit/>
          </a:bodyPr>
          <a:p>
            <a:pPr algn="ctr" defTabSz="1219170" latinLnBrk="1"/>
            <a:endParaRPr altLang="en-US" sz="2400" lang="ko-KR">
              <a:solidFill>
                <a:prstClr val="white"/>
              </a:solidFill>
              <a:latin typeface="Arial"/>
            </a:endParaRPr>
          </a:p>
        </p:txBody>
      </p:sp>
      <p:cxnSp>
        <p:nvCxnSpPr>
          <p:cNvPr id="3145729" name="Straight Connector 36"/>
          <p:cNvCxnSpPr>
            <a:cxnSpLocks/>
            <a:stCxn id="24" idx="4"/>
          </p:cNvCxnSpPr>
          <p:nvPr/>
        </p:nvCxnSpPr>
        <p:spPr>
          <a:xfrm>
            <a:off x="8001490" y="3449233"/>
            <a:ext cx="7044" cy="864000"/>
          </a:xfrm>
          <a:prstGeom prst="line"/>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0" name="Straight Connector 37"/>
          <p:cNvCxnSpPr>
            <a:cxnSpLocks/>
            <a:stCxn id="25" idx="4"/>
          </p:cNvCxnSpPr>
          <p:nvPr/>
        </p:nvCxnSpPr>
        <p:spPr>
          <a:xfrm>
            <a:off x="9364607" y="2857568"/>
            <a:ext cx="10543" cy="864000"/>
          </a:xfrm>
          <a:prstGeom prst="line"/>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48640" name="TextBox 2"/>
          <p:cNvSpPr txBox="1"/>
          <p:nvPr/>
        </p:nvSpPr>
        <p:spPr>
          <a:xfrm>
            <a:off x="3255818" y="1316182"/>
            <a:ext cx="7209436" cy="4409669"/>
          </a:xfrm>
          <a:prstGeom prst="rect"/>
          <a:noFill/>
        </p:spPr>
        <p:txBody>
          <a:bodyPr wrap="square">
            <a:spAutoFit/>
          </a:bodyPr>
          <a:p>
            <a:pPr algn="just">
              <a:lnSpc>
                <a:spcPct val="200000"/>
              </a:lnSpc>
            </a:pPr>
            <a:r>
              <a:rPr dirty="0" sz="2400" lang="en-US"/>
              <a:t>Study was conducted using Microsoft Excel 2016 to analyzed the data. </a:t>
            </a:r>
          </a:p>
          <a:p>
            <a:pPr algn="just">
              <a:lnSpc>
                <a:spcPct val="200000"/>
              </a:lnSpc>
            </a:pPr>
            <a:r>
              <a:rPr dirty="0" sz="2400" lang="en-US"/>
              <a:t>Secondary data were used with a simple form of calculation using percentage, sum and max and Pivot tables.</a:t>
            </a:r>
          </a:p>
          <a:p>
            <a:pPr algn="just">
              <a:lnSpc>
                <a:spcPct val="200000"/>
              </a:lnSpc>
            </a:pPr>
            <a:r>
              <a:rPr dirty="0" sz="2400" lang="en-US"/>
              <a:t>Charts were used for visualization insights</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pic>
        <p:nvPicPr>
          <p:cNvPr id="2097158" name="Picture Placeholder 7"/>
          <p:cNvPicPr>
            <a:picLocks noChangeAspect="1" noGrp="1"/>
          </p:cNvPicPr>
          <p:nvPr>
            <p:ph type="pic" sz="quarter" idx="12"/>
          </p:nvPr>
        </p:nvPicPr>
        <p:blipFill>
          <a:blip xmlns:r="http://schemas.openxmlformats.org/officeDocument/2006/relationships" r:embed="rId1"/>
          <a:srcRect t="25096" b="25096"/>
          <a:stretch>
            <a:fillRect/>
          </a:stretch>
        </p:blipFill>
        <p:spPr>
          <a:xfrm>
            <a:off x="96983" y="0"/>
            <a:ext cx="12192000" cy="3429000"/>
          </a:xfrm>
        </p:spPr>
      </p:pic>
      <p:sp>
        <p:nvSpPr>
          <p:cNvPr id="1048641" name="Text Placeholder 1"/>
          <p:cNvSpPr>
            <a:spLocks noGrp="1"/>
          </p:cNvSpPr>
          <p:nvPr>
            <p:ph type="body" sz="quarter" idx="10"/>
          </p:nvPr>
        </p:nvSpPr>
        <p:spPr/>
        <p:txBody>
          <a:bodyPr/>
          <a:p>
            <a:r>
              <a:rPr altLang="ko-KR" dirty="0" lang="en-US">
                <a:solidFill>
                  <a:schemeClr val="accent1"/>
                </a:solidFill>
              </a:rPr>
              <a:t>Result and Discussion </a:t>
            </a:r>
            <a:endParaRPr altLang="en-US" dirty="0" lang="ko-KR">
              <a:solidFill>
                <a:schemeClr val="accent1"/>
              </a:solidFill>
            </a:endParaRPr>
          </a:p>
        </p:txBody>
      </p:sp>
      <p:sp>
        <p:nvSpPr>
          <p:cNvPr id="1048642" name="Teardrop 5"/>
          <p:cNvSpPr/>
          <p:nvPr/>
        </p:nvSpPr>
        <p:spPr>
          <a:xfrm rot="8100000">
            <a:off x="5378333" y="2710791"/>
            <a:ext cx="1435335" cy="1435335"/>
          </a:xfrm>
          <a:prstGeom prst="teardrop"/>
          <a:solidFill>
            <a:schemeClr val="accent2">
              <a:lumMod val="7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1219170" latinLnBrk="1"/>
            <a:endParaRPr altLang="en-US" sz="2400" lang="ko-KR">
              <a:solidFill>
                <a:srgbClr val="E46C0A">
                  <a:lumMod val="75000"/>
                </a:srgbClr>
              </a:solidFill>
              <a:latin typeface="Arial"/>
            </a:endParaRPr>
          </a:p>
        </p:txBody>
      </p:sp>
    </p:spTree>
  </p:cSld>
  <p:clrMapOvr>
    <a:masterClrMapping/>
  </p:clrMapOvr>
  <p:transition spd="slow">
    <p:cover/>
  </p:transition>
</p:sld>
</file>

<file path=ppt/theme/theme1.xml><?xml version="1.0" encoding="utf-8"?>
<a:theme xmlns:a="http://schemas.openxmlformats.org/drawingml/2006/main" name="Office Theme">
  <a:themeElements>
    <a:clrScheme name="MS-Theme-Water">
      <a:dk1>
        <a:sysClr lastClr="000000" val="windowText"/>
      </a:dk1>
      <a:lt1>
        <a:sysClr lastClr="FFFFFF" val="window"/>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MS-Theme-Water">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Contents Slide Master">
  <a:themeElements>
    <a:clrScheme name="ALLPPT-COLOR-A26">
      <a:dk1>
        <a:sysClr lastClr="000000" val="windowText"/>
      </a:dk1>
      <a:lt1>
        <a:sysClr lastClr="FFFFFF" val="window"/>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anchor="ctr" rtlCol="0"/>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3.xml><?xml version="1.0" encoding="utf-8"?>
<a:theme xmlns:a="http://schemas.openxmlformats.org/drawingml/2006/main" name="1_Contents Slide Master">
  <a:themeElements>
    <a:clrScheme name="ALLPPT-413">
      <a:dk1>
        <a:sysClr lastClr="000000" val="windowText"/>
      </a:dk1>
      <a:lt1>
        <a:sysClr lastClr="FFFFFF" val="window"/>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Section Break Slide Master">
  <a:themeElements>
    <a:clrScheme name="ALLPPT-COLOR-A26">
      <a:dk1>
        <a:sysClr lastClr="000000" val="windowText"/>
      </a:dk1>
      <a:lt1>
        <a:sysClr lastClr="FFFFFF" val="window"/>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1_Office Theme">
  <a:themeElements>
    <a:clrScheme name="Blue Warm">
      <a:dk1>
        <a:sysClr lastClr="000000" val="windowText"/>
      </a:dk1>
      <a:lt1>
        <a:sysClr lastClr="FFFFFF" val="window"/>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6.xml><?xml version="1.0" encoding="utf-8"?>
<a:theme xmlns:a="http://schemas.openxmlformats.org/drawingml/2006/main" name="2_Contents Slide Master">
  <a:themeElements>
    <a:clrScheme name="ALLPPT-413">
      <a:dk1>
        <a:sysClr lastClr="000000" val="windowText"/>
      </a:dk1>
      <a:lt1>
        <a:sysClr lastClr="FFFFFF" val="window"/>
      </a:lt1>
      <a:dk2>
        <a:srgbClr val="1F497D"/>
      </a:dk2>
      <a:lt2>
        <a:srgbClr val="EEECE1"/>
      </a:lt2>
      <a:accent1>
        <a:srgbClr val="EDB300"/>
      </a:accent1>
      <a:accent2>
        <a:srgbClr val="BEA00E"/>
      </a:accent2>
      <a:accent3>
        <a:srgbClr val="84CADF"/>
      </a:accent3>
      <a:accent4>
        <a:srgbClr val="206481"/>
      </a:accent4>
      <a:accent5>
        <a:srgbClr val="0F3240"/>
      </a:accent5>
      <a:accent6>
        <a:srgbClr val="5F5006"/>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7.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8.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208899-44E9-47BE-97CD-9D5D01FB7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Infinix X665E</dc:creator>
  <dcterms:created xsi:type="dcterms:W3CDTF">2021-06-16T10:59:26Z</dcterms:created>
  <dcterms:modified xsi:type="dcterms:W3CDTF">2023-01-29T14:08:40Z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65544e3a107e43e78fca5fceb1b6756c</vt:lpwstr>
  </property>
</Properties>
</file>